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94611825" cx="66827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9799">
          <p15:clr>
            <a:srgbClr val="A4A3A4"/>
          </p15:clr>
        </p15:guide>
        <p15:guide id="2" pos="210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9799" orient="horz"/>
        <p:guide pos="210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8316" y="685800"/>
            <a:ext cx="242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43f57d718f_2_50:notes"/>
          <p:cNvSpPr/>
          <p:nvPr>
            <p:ph idx="2" type="sldImg"/>
          </p:nvPr>
        </p:nvSpPr>
        <p:spPr>
          <a:xfrm>
            <a:off x="2218316" y="685800"/>
            <a:ext cx="242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43f57d718f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437778662_0_0:notes"/>
          <p:cNvSpPr/>
          <p:nvPr>
            <p:ph idx="2" type="sldImg"/>
          </p:nvPr>
        </p:nvSpPr>
        <p:spPr>
          <a:xfrm>
            <a:off x="2218316" y="685800"/>
            <a:ext cx="242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44377786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4437778662_0_35:notes"/>
          <p:cNvSpPr/>
          <p:nvPr>
            <p:ph idx="2" type="sldImg"/>
          </p:nvPr>
        </p:nvSpPr>
        <p:spPr>
          <a:xfrm>
            <a:off x="2218316" y="685800"/>
            <a:ext cx="242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443777866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2.jpg"/><Relationship Id="rId22" Type="http://schemas.openxmlformats.org/officeDocument/2006/relationships/image" Target="../media/image25.jpg"/><Relationship Id="rId21" Type="http://schemas.openxmlformats.org/officeDocument/2006/relationships/image" Target="../media/image21.jpg"/><Relationship Id="rId24" Type="http://schemas.openxmlformats.org/officeDocument/2006/relationships/image" Target="../media/image28.jpg"/><Relationship Id="rId23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2.jpg"/><Relationship Id="rId4" Type="http://schemas.openxmlformats.org/officeDocument/2006/relationships/image" Target="../media/image7.jpg"/><Relationship Id="rId9" Type="http://schemas.openxmlformats.org/officeDocument/2006/relationships/image" Target="../media/image10.jpg"/><Relationship Id="rId26" Type="http://schemas.openxmlformats.org/officeDocument/2006/relationships/image" Target="../media/image24.jpg"/><Relationship Id="rId25" Type="http://schemas.openxmlformats.org/officeDocument/2006/relationships/image" Target="../media/image31.jpg"/><Relationship Id="rId27" Type="http://schemas.openxmlformats.org/officeDocument/2006/relationships/image" Target="../media/image27.jpg"/><Relationship Id="rId5" Type="http://schemas.openxmlformats.org/officeDocument/2006/relationships/image" Target="../media/image3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Relationship Id="rId11" Type="http://schemas.openxmlformats.org/officeDocument/2006/relationships/image" Target="../media/image8.jpg"/><Relationship Id="rId10" Type="http://schemas.openxmlformats.org/officeDocument/2006/relationships/image" Target="../media/image11.jpg"/><Relationship Id="rId13" Type="http://schemas.openxmlformats.org/officeDocument/2006/relationships/image" Target="../media/image1.jpg"/><Relationship Id="rId12" Type="http://schemas.openxmlformats.org/officeDocument/2006/relationships/image" Target="../media/image4.jpg"/><Relationship Id="rId15" Type="http://schemas.openxmlformats.org/officeDocument/2006/relationships/image" Target="../media/image9.jpg"/><Relationship Id="rId14" Type="http://schemas.openxmlformats.org/officeDocument/2006/relationships/image" Target="../media/image18.jpg"/><Relationship Id="rId17" Type="http://schemas.openxmlformats.org/officeDocument/2006/relationships/image" Target="../media/image5.jpg"/><Relationship Id="rId16" Type="http://schemas.openxmlformats.org/officeDocument/2006/relationships/image" Target="../media/image13.jpg"/><Relationship Id="rId19" Type="http://schemas.openxmlformats.org/officeDocument/2006/relationships/image" Target="../media/image14.jpg"/><Relationship Id="rId18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278069" y="13696043"/>
            <a:ext cx="62271300" cy="37756500"/>
          </a:xfrm>
          <a:prstGeom prst="rect">
            <a:avLst/>
          </a:prstGeom>
        </p:spPr>
        <p:txBody>
          <a:bodyPr anchorCtr="0" anchor="b" bIns="1006025" lIns="1006025" spcFirstLastPara="1" rIns="1006025" wrap="square" tIns="100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7200"/>
              <a:buNone/>
              <a:defRPr sz="57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278008" y="52132155"/>
            <a:ext cx="62271300" cy="145794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800"/>
              <a:buNone/>
              <a:defRPr sz="30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278008" y="39563691"/>
            <a:ext cx="62271300" cy="154845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9600"/>
              <a:buNone/>
              <a:defRPr sz="39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278008" y="8185988"/>
            <a:ext cx="62271300" cy="105345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278008" y="21199137"/>
            <a:ext cx="62271300" cy="628428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indent="-1485900" lvl="0" marL="457200">
              <a:spcBef>
                <a:spcPts val="0"/>
              </a:spcBef>
              <a:spcAft>
                <a:spcPts val="0"/>
              </a:spcAft>
              <a:buSzPts val="19800"/>
              <a:buChar char="●"/>
              <a:defRPr/>
            </a:lvl1pPr>
            <a:lvl2pPr indent="-1206500" lvl="1" marL="914400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2pPr>
            <a:lvl3pPr indent="-1206500" lvl="2" marL="1371600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3pPr>
            <a:lvl4pPr indent="-1206500" lvl="3" marL="1828800">
              <a:spcBef>
                <a:spcPts val="0"/>
              </a:spcBef>
              <a:spcAft>
                <a:spcPts val="0"/>
              </a:spcAft>
              <a:buSzPts val="15400"/>
              <a:buChar char="●"/>
              <a:defRPr/>
            </a:lvl4pPr>
            <a:lvl5pPr indent="-1206500" lvl="4" marL="2286000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5pPr>
            <a:lvl6pPr indent="-1206500" lvl="5" marL="2743200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6pPr>
            <a:lvl7pPr indent="-1206500" lvl="6" marL="3200400">
              <a:spcBef>
                <a:spcPts val="0"/>
              </a:spcBef>
              <a:spcAft>
                <a:spcPts val="0"/>
              </a:spcAft>
              <a:buSzPts val="15400"/>
              <a:buChar char="●"/>
              <a:defRPr/>
            </a:lvl7pPr>
            <a:lvl8pPr indent="-1206500" lvl="7" marL="3657600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8pPr>
            <a:lvl9pPr indent="-1206500" lvl="8" marL="4114800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278008" y="8185988"/>
            <a:ext cx="62271300" cy="105345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278008" y="21199137"/>
            <a:ext cx="29232600" cy="628428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indent="-1206500" lvl="0" marL="457200">
              <a:spcBef>
                <a:spcPts val="0"/>
              </a:spcBef>
              <a:spcAft>
                <a:spcPts val="0"/>
              </a:spcAft>
              <a:buSzPts val="15400"/>
              <a:buChar char="●"/>
              <a:defRPr sz="15400"/>
            </a:lvl1pPr>
            <a:lvl2pPr indent="-1066800" lvl="1" marL="9144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2pPr>
            <a:lvl3pPr indent="-1066800" lvl="2" marL="13716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3pPr>
            <a:lvl4pPr indent="-1066800" lvl="3" marL="18288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4pPr>
            <a:lvl5pPr indent="-1066800" lvl="4" marL="22860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5pPr>
            <a:lvl6pPr indent="-1066800" lvl="5" marL="27432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6pPr>
            <a:lvl7pPr indent="-1066800" lvl="6" marL="32004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7pPr>
            <a:lvl8pPr indent="-1066800" lvl="7" marL="36576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8pPr>
            <a:lvl9pPr indent="-1066800" lvl="8" marL="41148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5316790" y="21199137"/>
            <a:ext cx="29232600" cy="628428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indent="-1206500" lvl="0" marL="457200">
              <a:spcBef>
                <a:spcPts val="0"/>
              </a:spcBef>
              <a:spcAft>
                <a:spcPts val="0"/>
              </a:spcAft>
              <a:buSzPts val="15400"/>
              <a:buChar char="●"/>
              <a:defRPr sz="15400"/>
            </a:lvl1pPr>
            <a:lvl2pPr indent="-1066800" lvl="1" marL="9144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2pPr>
            <a:lvl3pPr indent="-1066800" lvl="2" marL="13716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3pPr>
            <a:lvl4pPr indent="-1066800" lvl="3" marL="18288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4pPr>
            <a:lvl5pPr indent="-1066800" lvl="4" marL="22860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5pPr>
            <a:lvl6pPr indent="-1066800" lvl="5" marL="27432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6pPr>
            <a:lvl7pPr indent="-1066800" lvl="6" marL="32004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7pPr>
            <a:lvl8pPr indent="-1066800" lvl="7" marL="36576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8pPr>
            <a:lvl9pPr indent="-1066800" lvl="8" marL="41148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278008" y="8185988"/>
            <a:ext cx="62271300" cy="105345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278007" y="10219953"/>
            <a:ext cx="20521800" cy="13900800"/>
          </a:xfrm>
          <a:prstGeom prst="rect">
            <a:avLst/>
          </a:prstGeom>
        </p:spPr>
        <p:txBody>
          <a:bodyPr anchorCtr="0" anchor="b" bIns="1006025" lIns="1006025" spcFirstLastPara="1" rIns="1006025" wrap="square" tIns="1006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1pPr>
            <a:lvl2pPr lvl="1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2pPr>
            <a:lvl3pPr lvl="2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3pPr>
            <a:lvl4pPr lvl="3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4pPr>
            <a:lvl5pPr lvl="4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5pPr>
            <a:lvl6pPr lvl="5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6pPr>
            <a:lvl7pPr lvl="6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7pPr>
            <a:lvl8pPr lvl="7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8pPr>
            <a:lvl9pPr lvl="8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278007" y="25560920"/>
            <a:ext cx="20521800" cy="584832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indent="-1066800" lvl="0" marL="4572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1pPr>
            <a:lvl2pPr indent="-1066800" lvl="1" marL="9144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2pPr>
            <a:lvl3pPr indent="-1066800" lvl="2" marL="13716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3pPr>
            <a:lvl4pPr indent="-1066800" lvl="3" marL="18288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4pPr>
            <a:lvl5pPr indent="-1066800" lvl="4" marL="22860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5pPr>
            <a:lvl6pPr indent="-1066800" lvl="5" marL="27432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6pPr>
            <a:lvl7pPr indent="-1066800" lvl="6" marL="3200400">
              <a:spcBef>
                <a:spcPts val="0"/>
              </a:spcBef>
              <a:spcAft>
                <a:spcPts val="0"/>
              </a:spcAft>
              <a:buSzPts val="13200"/>
              <a:buChar char="●"/>
              <a:defRPr sz="13200"/>
            </a:lvl7pPr>
            <a:lvl8pPr indent="-1066800" lvl="7" marL="3657600">
              <a:spcBef>
                <a:spcPts val="0"/>
              </a:spcBef>
              <a:spcAft>
                <a:spcPts val="0"/>
              </a:spcAft>
              <a:buSzPts val="13200"/>
              <a:buChar char="○"/>
              <a:defRPr sz="13200"/>
            </a:lvl8pPr>
            <a:lvl9pPr indent="-1066800" lvl="8" marL="4114800">
              <a:spcBef>
                <a:spcPts val="0"/>
              </a:spcBef>
              <a:spcAft>
                <a:spcPts val="0"/>
              </a:spcAft>
              <a:buSzPts val="13200"/>
              <a:buChar char="■"/>
              <a:defRPr sz="13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582910" y="8280259"/>
            <a:ext cx="46538100" cy="752481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1pPr>
            <a:lvl2pPr lvl="1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2pPr>
            <a:lvl3pPr lvl="2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3pPr>
            <a:lvl4pPr lvl="3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4pPr>
            <a:lvl5pPr lvl="4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5pPr>
            <a:lvl6pPr lvl="5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6pPr>
            <a:lvl7pPr lvl="6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7pPr>
            <a:lvl8pPr lvl="7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8pPr>
            <a:lvl9pPr lvl="8">
              <a:spcBef>
                <a:spcPts val="0"/>
              </a:spcBef>
              <a:spcAft>
                <a:spcPts val="0"/>
              </a:spcAft>
              <a:buSzPts val="52800"/>
              <a:buNone/>
              <a:defRPr sz="52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3413700" y="-2299"/>
            <a:ext cx="33413700" cy="9461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06025" lIns="1006025" spcFirstLastPara="1" rIns="1006025" wrap="square" tIns="100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940363" y="22683569"/>
            <a:ext cx="29563800" cy="27266100"/>
          </a:xfrm>
          <a:prstGeom prst="rect">
            <a:avLst/>
          </a:prstGeom>
        </p:spPr>
        <p:txBody>
          <a:bodyPr anchorCtr="0" anchor="b" bIns="1006025" lIns="1006025" spcFirstLastPara="1" rIns="1006025" wrap="square" tIns="100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200"/>
              <a:buNone/>
              <a:defRPr sz="46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940363" y="51561007"/>
            <a:ext cx="29563800" cy="227190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100"/>
              <a:buNone/>
              <a:defRPr sz="23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6099513" y="13318957"/>
            <a:ext cx="28042200" cy="67969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indent="-1485900" lvl="0" marL="457200">
              <a:spcBef>
                <a:spcPts val="0"/>
              </a:spcBef>
              <a:spcAft>
                <a:spcPts val="0"/>
              </a:spcAft>
              <a:buSzPts val="19800"/>
              <a:buChar char="●"/>
              <a:defRPr/>
            </a:lvl1pPr>
            <a:lvl2pPr indent="-1206500" lvl="1" marL="914400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2pPr>
            <a:lvl3pPr indent="-1206500" lvl="2" marL="1371600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3pPr>
            <a:lvl4pPr indent="-1206500" lvl="3" marL="1828800">
              <a:spcBef>
                <a:spcPts val="0"/>
              </a:spcBef>
              <a:spcAft>
                <a:spcPts val="0"/>
              </a:spcAft>
              <a:buSzPts val="15400"/>
              <a:buChar char="●"/>
              <a:defRPr/>
            </a:lvl4pPr>
            <a:lvl5pPr indent="-1206500" lvl="4" marL="2286000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5pPr>
            <a:lvl6pPr indent="-1206500" lvl="5" marL="2743200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6pPr>
            <a:lvl7pPr indent="-1206500" lvl="6" marL="3200400">
              <a:spcBef>
                <a:spcPts val="0"/>
              </a:spcBef>
              <a:spcAft>
                <a:spcPts val="0"/>
              </a:spcAft>
              <a:buSzPts val="15400"/>
              <a:buChar char="●"/>
              <a:defRPr/>
            </a:lvl7pPr>
            <a:lvl8pPr indent="-1206500" lvl="7" marL="3657600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8pPr>
            <a:lvl9pPr indent="-1206500" lvl="8" marL="4114800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278008" y="77819077"/>
            <a:ext cx="43841100" cy="111306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278008" y="20346555"/>
            <a:ext cx="62271300" cy="36117600"/>
          </a:xfrm>
          <a:prstGeom prst="rect">
            <a:avLst/>
          </a:prstGeom>
        </p:spPr>
        <p:txBody>
          <a:bodyPr anchorCtr="0" anchor="b" bIns="1006025" lIns="1006025" spcFirstLastPara="1" rIns="1006025" wrap="square" tIns="100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2000"/>
              <a:buNone/>
              <a:defRPr sz="13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278008" y="57983428"/>
            <a:ext cx="62271300" cy="23927400"/>
          </a:xfrm>
          <a:prstGeom prst="rect">
            <a:avLst/>
          </a:prstGeom>
        </p:spPr>
        <p:txBody>
          <a:bodyPr anchorCtr="0" anchor="t" bIns="1006025" lIns="1006025" spcFirstLastPara="1" rIns="1006025" wrap="square" tIns="1006025">
            <a:normAutofit/>
          </a:bodyPr>
          <a:lstStyle>
            <a:lvl1pPr indent="-1485900" lvl="0" marL="457200" algn="ctr">
              <a:spcBef>
                <a:spcPts val="0"/>
              </a:spcBef>
              <a:spcAft>
                <a:spcPts val="0"/>
              </a:spcAft>
              <a:buSzPts val="19800"/>
              <a:buChar char="●"/>
              <a:defRPr/>
            </a:lvl1pPr>
            <a:lvl2pPr indent="-1206500" lvl="1" marL="914400" algn="ctr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2pPr>
            <a:lvl3pPr indent="-1206500" lvl="2" marL="1371600" algn="ctr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3pPr>
            <a:lvl4pPr indent="-1206500" lvl="3" marL="1828800" algn="ctr">
              <a:spcBef>
                <a:spcPts val="0"/>
              </a:spcBef>
              <a:spcAft>
                <a:spcPts val="0"/>
              </a:spcAft>
              <a:buSzPts val="15400"/>
              <a:buChar char="●"/>
              <a:defRPr/>
            </a:lvl4pPr>
            <a:lvl5pPr indent="-1206500" lvl="4" marL="2286000" algn="ctr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5pPr>
            <a:lvl6pPr indent="-1206500" lvl="5" marL="2743200" algn="ctr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6pPr>
            <a:lvl7pPr indent="-1206500" lvl="6" marL="3200400" algn="ctr">
              <a:spcBef>
                <a:spcPts val="0"/>
              </a:spcBef>
              <a:spcAft>
                <a:spcPts val="0"/>
              </a:spcAft>
              <a:buSzPts val="15400"/>
              <a:buChar char="●"/>
              <a:defRPr/>
            </a:lvl7pPr>
            <a:lvl8pPr indent="-1206500" lvl="7" marL="3657600" algn="ctr">
              <a:spcBef>
                <a:spcPts val="0"/>
              </a:spcBef>
              <a:spcAft>
                <a:spcPts val="0"/>
              </a:spcAft>
              <a:buSzPts val="15400"/>
              <a:buChar char="○"/>
              <a:defRPr/>
            </a:lvl8pPr>
            <a:lvl9pPr indent="-1206500" lvl="8" marL="4114800" algn="ctr">
              <a:spcBef>
                <a:spcPts val="0"/>
              </a:spcBef>
              <a:spcAft>
                <a:spcPts val="0"/>
              </a:spcAft>
              <a:buSzPts val="15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ir Map">
  <p:cSld name="BLANK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4263" y="0"/>
            <a:ext cx="67060799" cy="9491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4300" y="27"/>
            <a:ext cx="13396864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4300" y="18992366"/>
            <a:ext cx="13396864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82564" y="18992366"/>
            <a:ext cx="13425530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04970" y="27"/>
            <a:ext cx="13406419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14300" y="37960834"/>
            <a:ext cx="13396864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608106" y="37960821"/>
            <a:ext cx="13396864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182551" y="27"/>
            <a:ext cx="13425530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608094" y="18992353"/>
            <a:ext cx="13396864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608106" y="-4762"/>
            <a:ext cx="13396864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182564" y="37960821"/>
            <a:ext cx="13425530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214300" y="56938842"/>
            <a:ext cx="13396864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214300" y="75935983"/>
            <a:ext cx="13396864" cy="18973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3430525" y="-4775"/>
            <a:ext cx="13415975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004983" y="18992366"/>
            <a:ext cx="13406419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3411427" y="18992353"/>
            <a:ext cx="13415975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0005008" y="37960808"/>
            <a:ext cx="13406419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6608119" y="56938842"/>
            <a:ext cx="13396864" cy="18992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0005008" y="56934040"/>
            <a:ext cx="13396861" cy="1897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3182564" y="75962086"/>
            <a:ext cx="13396865" cy="1893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6598564" y="75907323"/>
            <a:ext cx="13396864" cy="1897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0014564" y="75902484"/>
            <a:ext cx="13396861" cy="18959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3411428" y="75962958"/>
            <a:ext cx="13396866" cy="1894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3421008" y="56997660"/>
            <a:ext cx="13396866" cy="1896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3411439" y="37988654"/>
            <a:ext cx="13415975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3182564" y="56970639"/>
            <a:ext cx="13425530" cy="18992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278008" y="8185988"/>
            <a:ext cx="62271300" cy="105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6025" lIns="1006025" spcFirstLastPara="1" rIns="1006025" wrap="square" tIns="1006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0"/>
              <a:buNone/>
              <a:defRPr sz="30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278008" y="21199137"/>
            <a:ext cx="62271300" cy="628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6025" lIns="1006025" spcFirstLastPara="1" rIns="1006025" wrap="square" tIns="1006025">
            <a:normAutofit/>
          </a:bodyPr>
          <a:lstStyle>
            <a:lvl1pPr indent="-1485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800"/>
              <a:buChar char="●"/>
              <a:defRPr sz="19800">
                <a:solidFill>
                  <a:schemeClr val="dk2"/>
                </a:solidFill>
              </a:defRPr>
            </a:lvl1pPr>
            <a:lvl2pPr indent="-1206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○"/>
              <a:defRPr sz="15400">
                <a:solidFill>
                  <a:schemeClr val="dk2"/>
                </a:solidFill>
              </a:defRPr>
            </a:lvl2pPr>
            <a:lvl3pPr indent="-1206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■"/>
              <a:defRPr sz="15400">
                <a:solidFill>
                  <a:schemeClr val="dk2"/>
                </a:solidFill>
              </a:defRPr>
            </a:lvl3pPr>
            <a:lvl4pPr indent="-1206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●"/>
              <a:defRPr sz="15400">
                <a:solidFill>
                  <a:schemeClr val="dk2"/>
                </a:solidFill>
              </a:defRPr>
            </a:lvl4pPr>
            <a:lvl5pPr indent="-1206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○"/>
              <a:defRPr sz="15400">
                <a:solidFill>
                  <a:schemeClr val="dk2"/>
                </a:solidFill>
              </a:defRPr>
            </a:lvl5pPr>
            <a:lvl6pPr indent="-1206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■"/>
              <a:defRPr sz="15400">
                <a:solidFill>
                  <a:schemeClr val="dk2"/>
                </a:solidFill>
              </a:defRPr>
            </a:lvl6pPr>
            <a:lvl7pPr indent="-1206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●"/>
              <a:defRPr sz="15400">
                <a:solidFill>
                  <a:schemeClr val="dk2"/>
                </a:solidFill>
              </a:defRPr>
            </a:lvl7pPr>
            <a:lvl8pPr indent="-1206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○"/>
              <a:defRPr sz="15400">
                <a:solidFill>
                  <a:schemeClr val="dk2"/>
                </a:solidFill>
              </a:defRPr>
            </a:lvl8pPr>
            <a:lvl9pPr indent="-1206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400"/>
              <a:buChar char="■"/>
              <a:defRPr sz="1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61919546" y="85777282"/>
            <a:ext cx="4010100" cy="72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06025" lIns="1006025" spcFirstLastPara="1" rIns="1006025" wrap="square" tIns="1006025">
            <a:normAutofit/>
          </a:bodyPr>
          <a:lstStyle>
            <a:lvl1pPr lvl="0" algn="r">
              <a:buNone/>
              <a:defRPr sz="11000">
                <a:solidFill>
                  <a:schemeClr val="dk2"/>
                </a:solidFill>
              </a:defRPr>
            </a:lvl1pPr>
            <a:lvl2pPr lvl="1" algn="r">
              <a:buNone/>
              <a:defRPr sz="11000">
                <a:solidFill>
                  <a:schemeClr val="dk2"/>
                </a:solidFill>
              </a:defRPr>
            </a:lvl2pPr>
            <a:lvl3pPr lvl="2" algn="r">
              <a:buNone/>
              <a:defRPr sz="11000">
                <a:solidFill>
                  <a:schemeClr val="dk2"/>
                </a:solidFill>
              </a:defRPr>
            </a:lvl3pPr>
            <a:lvl4pPr lvl="3" algn="r">
              <a:buNone/>
              <a:defRPr sz="11000">
                <a:solidFill>
                  <a:schemeClr val="dk2"/>
                </a:solidFill>
              </a:defRPr>
            </a:lvl4pPr>
            <a:lvl5pPr lvl="4" algn="r">
              <a:buNone/>
              <a:defRPr sz="11000">
                <a:solidFill>
                  <a:schemeClr val="dk2"/>
                </a:solidFill>
              </a:defRPr>
            </a:lvl5pPr>
            <a:lvl6pPr lvl="5" algn="r">
              <a:buNone/>
              <a:defRPr sz="11000">
                <a:solidFill>
                  <a:schemeClr val="dk2"/>
                </a:solidFill>
              </a:defRPr>
            </a:lvl6pPr>
            <a:lvl7pPr lvl="6" algn="r">
              <a:buNone/>
              <a:defRPr sz="11000">
                <a:solidFill>
                  <a:schemeClr val="dk2"/>
                </a:solidFill>
              </a:defRPr>
            </a:lvl7pPr>
            <a:lvl8pPr lvl="7" algn="r">
              <a:buNone/>
              <a:defRPr sz="11000">
                <a:solidFill>
                  <a:schemeClr val="dk2"/>
                </a:solidFill>
              </a:defRPr>
            </a:lvl8pPr>
            <a:lvl9pPr lvl="8" algn="r">
              <a:buNone/>
              <a:defRPr sz="1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4.jpg"/><Relationship Id="rId22" Type="http://schemas.openxmlformats.org/officeDocument/2006/relationships/image" Target="../media/image21.jpg"/><Relationship Id="rId21" Type="http://schemas.openxmlformats.org/officeDocument/2006/relationships/image" Target="../media/image12.jpg"/><Relationship Id="rId24" Type="http://schemas.openxmlformats.org/officeDocument/2006/relationships/image" Target="../media/image26.jpg"/><Relationship Id="rId23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2.jpg"/><Relationship Id="rId9" Type="http://schemas.openxmlformats.org/officeDocument/2006/relationships/image" Target="../media/image17.jpg"/><Relationship Id="rId26" Type="http://schemas.openxmlformats.org/officeDocument/2006/relationships/image" Target="../media/image31.jpg"/><Relationship Id="rId25" Type="http://schemas.openxmlformats.org/officeDocument/2006/relationships/image" Target="../media/image28.jpg"/><Relationship Id="rId28" Type="http://schemas.openxmlformats.org/officeDocument/2006/relationships/image" Target="../media/image27.jpg"/><Relationship Id="rId27" Type="http://schemas.openxmlformats.org/officeDocument/2006/relationships/image" Target="../media/image24.jpg"/><Relationship Id="rId5" Type="http://schemas.openxmlformats.org/officeDocument/2006/relationships/image" Target="../media/image7.jpg"/><Relationship Id="rId6" Type="http://schemas.openxmlformats.org/officeDocument/2006/relationships/image" Target="../media/image3.jpg"/><Relationship Id="rId7" Type="http://schemas.openxmlformats.org/officeDocument/2006/relationships/image" Target="../media/image15.jpg"/><Relationship Id="rId8" Type="http://schemas.openxmlformats.org/officeDocument/2006/relationships/image" Target="../media/image16.jpg"/><Relationship Id="rId11" Type="http://schemas.openxmlformats.org/officeDocument/2006/relationships/image" Target="../media/image11.jpg"/><Relationship Id="rId10" Type="http://schemas.openxmlformats.org/officeDocument/2006/relationships/image" Target="../media/image10.jpg"/><Relationship Id="rId13" Type="http://schemas.openxmlformats.org/officeDocument/2006/relationships/image" Target="../media/image4.jpg"/><Relationship Id="rId12" Type="http://schemas.openxmlformats.org/officeDocument/2006/relationships/image" Target="../media/image8.jpg"/><Relationship Id="rId15" Type="http://schemas.openxmlformats.org/officeDocument/2006/relationships/image" Target="../media/image18.jpg"/><Relationship Id="rId14" Type="http://schemas.openxmlformats.org/officeDocument/2006/relationships/image" Target="../media/image1.jpg"/><Relationship Id="rId17" Type="http://schemas.openxmlformats.org/officeDocument/2006/relationships/image" Target="../media/image13.jpg"/><Relationship Id="rId16" Type="http://schemas.openxmlformats.org/officeDocument/2006/relationships/image" Target="../media/image9.jpg"/><Relationship Id="rId19" Type="http://schemas.openxmlformats.org/officeDocument/2006/relationships/image" Target="../media/image6.jpg"/><Relationship Id="rId18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44.jpg"/><Relationship Id="rId22" Type="http://schemas.openxmlformats.org/officeDocument/2006/relationships/image" Target="../media/image48.jpg"/><Relationship Id="rId21" Type="http://schemas.openxmlformats.org/officeDocument/2006/relationships/image" Target="../media/image43.jpg"/><Relationship Id="rId24" Type="http://schemas.openxmlformats.org/officeDocument/2006/relationships/image" Target="../media/image45.jpg"/><Relationship Id="rId23" Type="http://schemas.openxmlformats.org/officeDocument/2006/relationships/image" Target="../media/image4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Relationship Id="rId4" Type="http://schemas.openxmlformats.org/officeDocument/2006/relationships/image" Target="../media/image29.jpg"/><Relationship Id="rId9" Type="http://schemas.openxmlformats.org/officeDocument/2006/relationships/image" Target="../media/image33.jpg"/><Relationship Id="rId5" Type="http://schemas.openxmlformats.org/officeDocument/2006/relationships/image" Target="../media/image23.jpg"/><Relationship Id="rId6" Type="http://schemas.openxmlformats.org/officeDocument/2006/relationships/image" Target="../media/image22.jpg"/><Relationship Id="rId7" Type="http://schemas.openxmlformats.org/officeDocument/2006/relationships/image" Target="../media/image30.jpg"/><Relationship Id="rId8" Type="http://schemas.openxmlformats.org/officeDocument/2006/relationships/image" Target="../media/image32.jpg"/><Relationship Id="rId11" Type="http://schemas.openxmlformats.org/officeDocument/2006/relationships/image" Target="../media/image35.jpg"/><Relationship Id="rId10" Type="http://schemas.openxmlformats.org/officeDocument/2006/relationships/image" Target="../media/image34.jpg"/><Relationship Id="rId13" Type="http://schemas.openxmlformats.org/officeDocument/2006/relationships/image" Target="../media/image42.jpg"/><Relationship Id="rId12" Type="http://schemas.openxmlformats.org/officeDocument/2006/relationships/image" Target="../media/image41.jpg"/><Relationship Id="rId15" Type="http://schemas.openxmlformats.org/officeDocument/2006/relationships/image" Target="../media/image37.jpg"/><Relationship Id="rId14" Type="http://schemas.openxmlformats.org/officeDocument/2006/relationships/image" Target="../media/image38.jpg"/><Relationship Id="rId17" Type="http://schemas.openxmlformats.org/officeDocument/2006/relationships/image" Target="../media/image36.jpg"/><Relationship Id="rId16" Type="http://schemas.openxmlformats.org/officeDocument/2006/relationships/image" Target="../media/image39.jpg"/><Relationship Id="rId19" Type="http://schemas.openxmlformats.org/officeDocument/2006/relationships/image" Target="../media/image46.jpg"/><Relationship Id="rId18" Type="http://schemas.openxmlformats.org/officeDocument/2006/relationships/image" Target="../media/image40.jp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29.jpg"/><Relationship Id="rId22" Type="http://schemas.openxmlformats.org/officeDocument/2006/relationships/image" Target="../media/image54.jpg"/><Relationship Id="rId21" Type="http://schemas.openxmlformats.org/officeDocument/2006/relationships/image" Target="../media/image22.jpg"/><Relationship Id="rId24" Type="http://schemas.openxmlformats.org/officeDocument/2006/relationships/image" Target="../media/image52.jpg"/><Relationship Id="rId23" Type="http://schemas.openxmlformats.org/officeDocument/2006/relationships/image" Target="../media/image30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jpg"/><Relationship Id="rId4" Type="http://schemas.openxmlformats.org/officeDocument/2006/relationships/image" Target="../media/image53.jpg"/><Relationship Id="rId9" Type="http://schemas.openxmlformats.org/officeDocument/2006/relationships/image" Target="../media/image42.jpg"/><Relationship Id="rId26" Type="http://schemas.openxmlformats.org/officeDocument/2006/relationships/image" Target="../media/image50.jpg"/><Relationship Id="rId25" Type="http://schemas.openxmlformats.org/officeDocument/2006/relationships/image" Target="../media/image55.jpg"/><Relationship Id="rId28" Type="http://schemas.openxmlformats.org/officeDocument/2006/relationships/image" Target="../media/image39.jpg"/><Relationship Id="rId27" Type="http://schemas.openxmlformats.org/officeDocument/2006/relationships/image" Target="../media/image56.jpg"/><Relationship Id="rId5" Type="http://schemas.openxmlformats.org/officeDocument/2006/relationships/image" Target="../media/image49.jpg"/><Relationship Id="rId6" Type="http://schemas.openxmlformats.org/officeDocument/2006/relationships/image" Target="../media/image34.jpg"/><Relationship Id="rId29" Type="http://schemas.openxmlformats.org/officeDocument/2006/relationships/image" Target="../media/image36.jpg"/><Relationship Id="rId7" Type="http://schemas.openxmlformats.org/officeDocument/2006/relationships/image" Target="../media/image35.jpg"/><Relationship Id="rId8" Type="http://schemas.openxmlformats.org/officeDocument/2006/relationships/image" Target="../media/image41.jpg"/><Relationship Id="rId31" Type="http://schemas.openxmlformats.org/officeDocument/2006/relationships/image" Target="../media/image48.jpg"/><Relationship Id="rId30" Type="http://schemas.openxmlformats.org/officeDocument/2006/relationships/image" Target="../media/image40.jpg"/><Relationship Id="rId11" Type="http://schemas.openxmlformats.org/officeDocument/2006/relationships/image" Target="../media/image37.jpg"/><Relationship Id="rId10" Type="http://schemas.openxmlformats.org/officeDocument/2006/relationships/image" Target="../media/image38.jpg"/><Relationship Id="rId32" Type="http://schemas.openxmlformats.org/officeDocument/2006/relationships/image" Target="../media/image45.jpg"/><Relationship Id="rId13" Type="http://schemas.openxmlformats.org/officeDocument/2006/relationships/image" Target="../media/image46.jpg"/><Relationship Id="rId12" Type="http://schemas.openxmlformats.org/officeDocument/2006/relationships/image" Target="../media/image51.jpg"/><Relationship Id="rId15" Type="http://schemas.openxmlformats.org/officeDocument/2006/relationships/image" Target="../media/image43.jpg"/><Relationship Id="rId14" Type="http://schemas.openxmlformats.org/officeDocument/2006/relationships/image" Target="../media/image44.jpg"/><Relationship Id="rId17" Type="http://schemas.openxmlformats.org/officeDocument/2006/relationships/image" Target="../media/image33.jpg"/><Relationship Id="rId16" Type="http://schemas.openxmlformats.org/officeDocument/2006/relationships/image" Target="../media/image32.jpg"/><Relationship Id="rId19" Type="http://schemas.openxmlformats.org/officeDocument/2006/relationships/image" Target="../media/image20.jpg"/><Relationship Id="rId18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4263" y="0"/>
            <a:ext cx="67060799" cy="9491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4300" y="27"/>
            <a:ext cx="13396864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14300" y="18992366"/>
            <a:ext cx="13396864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82564" y="18992366"/>
            <a:ext cx="13425530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04970" y="27"/>
            <a:ext cx="13406419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214300" y="37960834"/>
            <a:ext cx="13396864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608106" y="37960821"/>
            <a:ext cx="13396864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182551" y="27"/>
            <a:ext cx="13425530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608094" y="18992353"/>
            <a:ext cx="13396864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608106" y="-4762"/>
            <a:ext cx="13396864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182564" y="37960821"/>
            <a:ext cx="13425530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214300" y="56938842"/>
            <a:ext cx="13396864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214300" y="75935983"/>
            <a:ext cx="13396864" cy="18973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430525" y="-4775"/>
            <a:ext cx="13415975" cy="1899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0004983" y="18992366"/>
            <a:ext cx="13406419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3411427" y="18992353"/>
            <a:ext cx="13415975" cy="1896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0005008" y="37960808"/>
            <a:ext cx="13406419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6608119" y="56938842"/>
            <a:ext cx="13396864" cy="18992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0005008" y="56934040"/>
            <a:ext cx="13396861" cy="1897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3182564" y="75962086"/>
            <a:ext cx="13396865" cy="1893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6598564" y="75907323"/>
            <a:ext cx="13396864" cy="1897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0014564" y="75902484"/>
            <a:ext cx="13396861" cy="18959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3411428" y="75962958"/>
            <a:ext cx="13396866" cy="1894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3421008" y="56997660"/>
            <a:ext cx="13396866" cy="1896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53411439" y="37988654"/>
            <a:ext cx="13415975" cy="1897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182564" y="56970639"/>
            <a:ext cx="13425530" cy="18992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32300" y="195072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46250" y="195072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37475" y="223123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860750" y="225266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84700" y="196596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37100" y="198120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492800" y="501491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45200" y="503015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97600" y="504539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58650" y="5494972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127950" y="193929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80350" y="195453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255050" y="383714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701825" y="516636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854225" y="518160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013150" y="226790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65550" y="228314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17950" y="229838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470350" y="231362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255038" y="418433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07438" y="419957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59838" y="421481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12238" y="423005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950000" y="506063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02400" y="507587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254800" y="509111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07200" y="510635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22750" y="232886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775150" y="234410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927550" y="235934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79950" y="237458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64638" y="424529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17038" y="426053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69438" y="427577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21838" y="429101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559600" y="512159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12000" y="513683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254538" y="730472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06938" y="731996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89500" y="199644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41900" y="201168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1850" y="576786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83450" y="73194863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645063" y="383714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797463" y="385238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49863" y="386762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102263" y="388286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254663" y="389810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407063" y="391334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623000" y="405526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155900" y="477154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308300" y="478678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460700" y="480202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613100" y="481726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775400" y="407050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927800" y="408574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080200" y="410098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232600" y="411622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85000" y="413146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537400" y="414670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318200" y="477154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470600" y="478678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623000" y="480202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775400" y="481726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927800" y="483250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080200" y="484774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232600" y="48629888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717863" y="401288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870263" y="402812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022663" y="40433613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348775" y="187547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305538" y="217265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8615600" y="231314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501175" y="189071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457938" y="218789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610338" y="220313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762738" y="221837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915138" y="223361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8768000" y="23283863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829538" y="375666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981938" y="377190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1000363" y="1313497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9924038" y="157638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0762238" y="3537585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076438" y="159162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8620350" y="260889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4748463" y="2531270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4900863" y="2546510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8772750" y="262413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5402138" y="886634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5473575" y="9178767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698413" y="885872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5554538" y="888158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5706938" y="889682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5625975" y="9194007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3850813" y="887396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436163" y="5030152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1156263" y="57359563"/>
            <a:ext cx="21621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1165800" y="5969795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228838" y="1606867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2588563" y="5045392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7797463" y="4184332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7949863" y="4199572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1465825" y="157352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432750" y="196977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585150" y="198501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1618225" y="158876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1770625" y="160400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1923025" y="161924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2075425" y="16344888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407450" y="385238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559850" y="386762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12250" y="388286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64650" y="389810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017050" y="391334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69450" y="39285863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006625" y="519684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159025" y="52120800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311425" y="52273200"/>
            <a:ext cx="2152650" cy="21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8400" y="152400"/>
            <a:ext cx="21336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71450"/>
            <a:ext cx="21336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97200" y="15773400"/>
            <a:ext cx="21621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485775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8400" y="250507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753975" y="186880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718185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8400" y="4829175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33925" y="250507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51547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38975" y="15240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447925" y="7162800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43450" y="4838700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2400" y="11839575"/>
            <a:ext cx="21526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038975" y="2476500"/>
            <a:ext cx="21431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457450" y="94869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334500" y="1524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743450" y="7162800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6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029450" y="4810125"/>
            <a:ext cx="21526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52400" y="14173200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6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457450" y="11820525"/>
            <a:ext cx="2133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6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9334500" y="24860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743450" y="9496425"/>
            <a:ext cx="216217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058025" y="7134225"/>
            <a:ext cx="21336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6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57150" y="2495550"/>
            <a:ext cx="21431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6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52400" y="16497300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6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2457450" y="14144625"/>
            <a:ext cx="213360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6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9344025" y="4819650"/>
            <a:ext cx="21621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6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590788" y="16487775"/>
            <a:ext cx="2143125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6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4316075" y="6981825"/>
            <a:ext cx="2143125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