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18288000" cx="2743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60">
          <p15:clr>
            <a:srgbClr val="A4A3A4"/>
          </p15:clr>
        </p15:guide>
        <p15:guide id="2" pos="86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60" orient="horz"/>
        <p:guide pos="86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57559" y="685800"/>
            <a:ext cx="5143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:notes"/>
          <p:cNvSpPr/>
          <p:nvPr>
            <p:ph idx="2" type="sldImg"/>
          </p:nvPr>
        </p:nvSpPr>
        <p:spPr>
          <a:xfrm>
            <a:off x="857559" y="685800"/>
            <a:ext cx="5143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40" Type="http://schemas.openxmlformats.org/officeDocument/2006/relationships/image" Target="../media/image24.jpg"/><Relationship Id="rId42" Type="http://schemas.openxmlformats.org/officeDocument/2006/relationships/image" Target="../media/image43.jpg"/><Relationship Id="rId41" Type="http://schemas.openxmlformats.org/officeDocument/2006/relationships/image" Target="../media/image35.jpg"/><Relationship Id="rId44" Type="http://schemas.openxmlformats.org/officeDocument/2006/relationships/image" Target="../media/image40.jpg"/><Relationship Id="rId43" Type="http://schemas.openxmlformats.org/officeDocument/2006/relationships/image" Target="../media/image42.jpg"/><Relationship Id="rId46" Type="http://schemas.openxmlformats.org/officeDocument/2006/relationships/image" Target="../media/image67.jpg"/><Relationship Id="rId45" Type="http://schemas.openxmlformats.org/officeDocument/2006/relationships/image" Target="../media/image44.jpg"/><Relationship Id="rId107" Type="http://schemas.openxmlformats.org/officeDocument/2006/relationships/image" Target="../media/image110.jpg"/><Relationship Id="rId106" Type="http://schemas.openxmlformats.org/officeDocument/2006/relationships/image" Target="../media/image109.jpg"/><Relationship Id="rId105" Type="http://schemas.openxmlformats.org/officeDocument/2006/relationships/image" Target="../media/image105.jpg"/><Relationship Id="rId104" Type="http://schemas.openxmlformats.org/officeDocument/2006/relationships/image" Target="../media/image108.jpg"/><Relationship Id="rId109" Type="http://schemas.openxmlformats.org/officeDocument/2006/relationships/image" Target="../media/image112.jpg"/><Relationship Id="rId108" Type="http://schemas.openxmlformats.org/officeDocument/2006/relationships/image" Target="../media/image113.jpg"/><Relationship Id="rId48" Type="http://schemas.openxmlformats.org/officeDocument/2006/relationships/image" Target="../media/image45.jpg"/><Relationship Id="rId47" Type="http://schemas.openxmlformats.org/officeDocument/2006/relationships/image" Target="../media/image54.jpg"/><Relationship Id="rId49" Type="http://schemas.openxmlformats.org/officeDocument/2006/relationships/image" Target="../media/image50.jpg"/><Relationship Id="rId103" Type="http://schemas.openxmlformats.org/officeDocument/2006/relationships/image" Target="../media/image104.jpg"/><Relationship Id="rId102" Type="http://schemas.openxmlformats.org/officeDocument/2006/relationships/image" Target="../media/image102.jpg"/><Relationship Id="rId101" Type="http://schemas.openxmlformats.org/officeDocument/2006/relationships/image" Target="../media/image101.jpg"/><Relationship Id="rId100" Type="http://schemas.openxmlformats.org/officeDocument/2006/relationships/image" Target="../media/image106.jpg"/><Relationship Id="rId31" Type="http://schemas.openxmlformats.org/officeDocument/2006/relationships/image" Target="../media/image23.jpg"/><Relationship Id="rId30" Type="http://schemas.openxmlformats.org/officeDocument/2006/relationships/image" Target="../media/image21.jpg"/><Relationship Id="rId33" Type="http://schemas.openxmlformats.org/officeDocument/2006/relationships/image" Target="../media/image28.jpg"/><Relationship Id="rId32" Type="http://schemas.openxmlformats.org/officeDocument/2006/relationships/image" Target="../media/image29.jpg"/><Relationship Id="rId35" Type="http://schemas.openxmlformats.org/officeDocument/2006/relationships/image" Target="../media/image32.jpg"/><Relationship Id="rId34" Type="http://schemas.openxmlformats.org/officeDocument/2006/relationships/image" Target="../media/image33.jpg"/><Relationship Id="rId37" Type="http://schemas.openxmlformats.org/officeDocument/2006/relationships/image" Target="../media/image31.jpg"/><Relationship Id="rId36" Type="http://schemas.openxmlformats.org/officeDocument/2006/relationships/image" Target="../media/image36.jpg"/><Relationship Id="rId39" Type="http://schemas.openxmlformats.org/officeDocument/2006/relationships/image" Target="../media/image38.jpg"/><Relationship Id="rId38" Type="http://schemas.openxmlformats.org/officeDocument/2006/relationships/image" Target="../media/image41.jpg"/><Relationship Id="rId20" Type="http://schemas.openxmlformats.org/officeDocument/2006/relationships/image" Target="../media/image1.png"/><Relationship Id="rId22" Type="http://schemas.openxmlformats.org/officeDocument/2006/relationships/image" Target="../media/image39.jpg"/><Relationship Id="rId21" Type="http://schemas.openxmlformats.org/officeDocument/2006/relationships/image" Target="../media/image3.jpg"/><Relationship Id="rId24" Type="http://schemas.openxmlformats.org/officeDocument/2006/relationships/image" Target="../media/image30.jpg"/><Relationship Id="rId23" Type="http://schemas.openxmlformats.org/officeDocument/2006/relationships/image" Target="../media/image22.jpg"/><Relationship Id="rId26" Type="http://schemas.openxmlformats.org/officeDocument/2006/relationships/image" Target="../media/image37.jpg"/><Relationship Id="rId25" Type="http://schemas.openxmlformats.org/officeDocument/2006/relationships/image" Target="../media/image25.jpg"/><Relationship Id="rId28" Type="http://schemas.openxmlformats.org/officeDocument/2006/relationships/image" Target="../media/image27.jpg"/><Relationship Id="rId27" Type="http://schemas.openxmlformats.org/officeDocument/2006/relationships/image" Target="../media/image34.jpg"/><Relationship Id="rId29" Type="http://schemas.openxmlformats.org/officeDocument/2006/relationships/image" Target="../media/image26.jpg"/><Relationship Id="rId95" Type="http://schemas.openxmlformats.org/officeDocument/2006/relationships/image" Target="../media/image107.jpg"/><Relationship Id="rId94" Type="http://schemas.openxmlformats.org/officeDocument/2006/relationships/image" Target="../media/image100.jpg"/><Relationship Id="rId97" Type="http://schemas.openxmlformats.org/officeDocument/2006/relationships/image" Target="../media/image95.jpg"/><Relationship Id="rId96" Type="http://schemas.openxmlformats.org/officeDocument/2006/relationships/image" Target="../media/image98.jpg"/><Relationship Id="rId11" Type="http://schemas.openxmlformats.org/officeDocument/2006/relationships/image" Target="../media/image8.jpg"/><Relationship Id="rId99" Type="http://schemas.openxmlformats.org/officeDocument/2006/relationships/image" Target="../media/image111.jpg"/><Relationship Id="rId10" Type="http://schemas.openxmlformats.org/officeDocument/2006/relationships/image" Target="../media/image16.jpg"/><Relationship Id="rId98" Type="http://schemas.openxmlformats.org/officeDocument/2006/relationships/image" Target="../media/image99.jpg"/><Relationship Id="rId13" Type="http://schemas.openxmlformats.org/officeDocument/2006/relationships/image" Target="../media/image11.jpg"/><Relationship Id="rId12" Type="http://schemas.openxmlformats.org/officeDocument/2006/relationships/image" Target="../media/image13.jpg"/><Relationship Id="rId91" Type="http://schemas.openxmlformats.org/officeDocument/2006/relationships/image" Target="../media/image103.jpg"/><Relationship Id="rId90" Type="http://schemas.openxmlformats.org/officeDocument/2006/relationships/image" Target="../media/image97.jpg"/><Relationship Id="rId93" Type="http://schemas.openxmlformats.org/officeDocument/2006/relationships/image" Target="../media/image94.jpg"/><Relationship Id="rId92" Type="http://schemas.openxmlformats.org/officeDocument/2006/relationships/image" Target="../media/image90.jpg"/><Relationship Id="rId15" Type="http://schemas.openxmlformats.org/officeDocument/2006/relationships/image" Target="../media/image6.jpg"/><Relationship Id="rId110" Type="http://schemas.openxmlformats.org/officeDocument/2006/relationships/image" Target="../media/image119.png"/><Relationship Id="rId14" Type="http://schemas.openxmlformats.org/officeDocument/2006/relationships/image" Target="../media/image17.jpg"/><Relationship Id="rId17" Type="http://schemas.openxmlformats.org/officeDocument/2006/relationships/image" Target="../media/image10.jpg"/><Relationship Id="rId16" Type="http://schemas.openxmlformats.org/officeDocument/2006/relationships/image" Target="../media/image5.jpg"/><Relationship Id="rId19" Type="http://schemas.openxmlformats.org/officeDocument/2006/relationships/image" Target="../media/image12.png"/><Relationship Id="rId18" Type="http://schemas.openxmlformats.org/officeDocument/2006/relationships/image" Target="../media/image19.jpg"/><Relationship Id="rId111" Type="http://schemas.openxmlformats.org/officeDocument/2006/relationships/image" Target="../media/image114.png"/><Relationship Id="rId84" Type="http://schemas.openxmlformats.org/officeDocument/2006/relationships/image" Target="../media/image86.jpg"/><Relationship Id="rId83" Type="http://schemas.openxmlformats.org/officeDocument/2006/relationships/image" Target="../media/image85.jpg"/><Relationship Id="rId86" Type="http://schemas.openxmlformats.org/officeDocument/2006/relationships/image" Target="../media/image83.jpg"/><Relationship Id="rId85" Type="http://schemas.openxmlformats.org/officeDocument/2006/relationships/image" Target="../media/image89.jpg"/><Relationship Id="rId88" Type="http://schemas.openxmlformats.org/officeDocument/2006/relationships/image" Target="../media/image91.jpg"/><Relationship Id="rId87" Type="http://schemas.openxmlformats.org/officeDocument/2006/relationships/image" Target="../media/image92.jpg"/><Relationship Id="rId89" Type="http://schemas.openxmlformats.org/officeDocument/2006/relationships/image" Target="../media/image96.jpg"/><Relationship Id="rId80" Type="http://schemas.openxmlformats.org/officeDocument/2006/relationships/image" Target="../media/image79.jpg"/><Relationship Id="rId82" Type="http://schemas.openxmlformats.org/officeDocument/2006/relationships/image" Target="../media/image80.jpg"/><Relationship Id="rId81" Type="http://schemas.openxmlformats.org/officeDocument/2006/relationships/image" Target="../media/image82.jp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4.jpg"/><Relationship Id="rId4" Type="http://schemas.openxmlformats.org/officeDocument/2006/relationships/image" Target="../media/image18.jpg"/><Relationship Id="rId9" Type="http://schemas.openxmlformats.org/officeDocument/2006/relationships/image" Target="../media/image7.jpg"/><Relationship Id="rId5" Type="http://schemas.openxmlformats.org/officeDocument/2006/relationships/image" Target="../media/image9.jpg"/><Relationship Id="rId6" Type="http://schemas.openxmlformats.org/officeDocument/2006/relationships/image" Target="../media/image4.jpg"/><Relationship Id="rId7" Type="http://schemas.openxmlformats.org/officeDocument/2006/relationships/image" Target="../media/image20.jpg"/><Relationship Id="rId8" Type="http://schemas.openxmlformats.org/officeDocument/2006/relationships/image" Target="../media/image15.jpg"/><Relationship Id="rId73" Type="http://schemas.openxmlformats.org/officeDocument/2006/relationships/image" Target="../media/image74.jpg"/><Relationship Id="rId72" Type="http://schemas.openxmlformats.org/officeDocument/2006/relationships/image" Target="../media/image68.jpg"/><Relationship Id="rId75" Type="http://schemas.openxmlformats.org/officeDocument/2006/relationships/image" Target="../media/image84.jpg"/><Relationship Id="rId74" Type="http://schemas.openxmlformats.org/officeDocument/2006/relationships/image" Target="../media/image69.jpg"/><Relationship Id="rId77" Type="http://schemas.openxmlformats.org/officeDocument/2006/relationships/image" Target="../media/image73.jpg"/><Relationship Id="rId76" Type="http://schemas.openxmlformats.org/officeDocument/2006/relationships/image" Target="../media/image78.jpg"/><Relationship Id="rId79" Type="http://schemas.openxmlformats.org/officeDocument/2006/relationships/image" Target="../media/image81.jpg"/><Relationship Id="rId78" Type="http://schemas.openxmlformats.org/officeDocument/2006/relationships/image" Target="../media/image75.jpg"/><Relationship Id="rId71" Type="http://schemas.openxmlformats.org/officeDocument/2006/relationships/image" Target="../media/image71.jpg"/><Relationship Id="rId70" Type="http://schemas.openxmlformats.org/officeDocument/2006/relationships/image" Target="../media/image88.jpg"/><Relationship Id="rId62" Type="http://schemas.openxmlformats.org/officeDocument/2006/relationships/image" Target="../media/image62.png"/><Relationship Id="rId61" Type="http://schemas.openxmlformats.org/officeDocument/2006/relationships/image" Target="../media/image53.png"/><Relationship Id="rId64" Type="http://schemas.openxmlformats.org/officeDocument/2006/relationships/image" Target="../media/image70.jpg"/><Relationship Id="rId63" Type="http://schemas.openxmlformats.org/officeDocument/2006/relationships/image" Target="../media/image64.jpg"/><Relationship Id="rId66" Type="http://schemas.openxmlformats.org/officeDocument/2006/relationships/image" Target="../media/image63.jpg"/><Relationship Id="rId65" Type="http://schemas.openxmlformats.org/officeDocument/2006/relationships/image" Target="../media/image65.jpg"/><Relationship Id="rId68" Type="http://schemas.openxmlformats.org/officeDocument/2006/relationships/image" Target="../media/image77.jpg"/><Relationship Id="rId67" Type="http://schemas.openxmlformats.org/officeDocument/2006/relationships/image" Target="../media/image66.jpg"/><Relationship Id="rId60" Type="http://schemas.openxmlformats.org/officeDocument/2006/relationships/image" Target="../media/image55.png"/><Relationship Id="rId69" Type="http://schemas.openxmlformats.org/officeDocument/2006/relationships/image" Target="../media/image72.jpg"/><Relationship Id="rId51" Type="http://schemas.openxmlformats.org/officeDocument/2006/relationships/image" Target="../media/image48.jpg"/><Relationship Id="rId50" Type="http://schemas.openxmlformats.org/officeDocument/2006/relationships/image" Target="../media/image49.jpg"/><Relationship Id="rId53" Type="http://schemas.openxmlformats.org/officeDocument/2006/relationships/image" Target="../media/image46.jpg"/><Relationship Id="rId52" Type="http://schemas.openxmlformats.org/officeDocument/2006/relationships/image" Target="../media/image47.jpg"/><Relationship Id="rId55" Type="http://schemas.openxmlformats.org/officeDocument/2006/relationships/image" Target="../media/image58.jpg"/><Relationship Id="rId54" Type="http://schemas.openxmlformats.org/officeDocument/2006/relationships/image" Target="../media/image60.jpg"/><Relationship Id="rId57" Type="http://schemas.openxmlformats.org/officeDocument/2006/relationships/image" Target="../media/image52.jpg"/><Relationship Id="rId56" Type="http://schemas.openxmlformats.org/officeDocument/2006/relationships/image" Target="../media/image56.jpg"/><Relationship Id="rId59" Type="http://schemas.openxmlformats.org/officeDocument/2006/relationships/image" Target="../media/image59.jpg"/><Relationship Id="rId58" Type="http://schemas.openxmlformats.org/officeDocument/2006/relationships/image" Target="../media/image6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935125" y="2647378"/>
            <a:ext cx="25561800" cy="7298100"/>
          </a:xfrm>
          <a:prstGeom prst="rect">
            <a:avLst/>
          </a:prstGeom>
        </p:spPr>
        <p:txBody>
          <a:bodyPr anchorCtr="0" anchor="b" bIns="301000" lIns="301000" spcFirstLastPara="1" rIns="301000" wrap="square" tIns="301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935100" y="10076889"/>
            <a:ext cx="25561800" cy="2818200"/>
          </a:xfrm>
          <a:prstGeom prst="rect">
            <a:avLst/>
          </a:prstGeom>
        </p:spPr>
        <p:txBody>
          <a:bodyPr anchorCtr="0" anchor="t" bIns="301000" lIns="301000" spcFirstLastPara="1" rIns="301000" wrap="square" tIns="3010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935100" y="7647467"/>
            <a:ext cx="25561800" cy="29934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935100" y="1582311"/>
            <a:ext cx="25561800" cy="2036400"/>
          </a:xfrm>
          <a:prstGeom prst="rect">
            <a:avLst/>
          </a:prstGeom>
        </p:spPr>
        <p:txBody>
          <a:bodyPr anchorCtr="0" anchor="t" bIns="301000" lIns="301000" spcFirstLastPara="1" rIns="301000" wrap="square" tIns="301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935100" y="4097689"/>
            <a:ext cx="25561800" cy="12147300"/>
          </a:xfrm>
          <a:prstGeom prst="rect">
            <a:avLst/>
          </a:prstGeom>
        </p:spPr>
        <p:txBody>
          <a:bodyPr anchorCtr="0" anchor="t" bIns="301000" lIns="301000" spcFirstLastPara="1" rIns="301000" wrap="square" tIns="301000">
            <a:normAutofit/>
          </a:bodyPr>
          <a:lstStyle>
            <a:lvl1pPr indent="-603250" lvl="0" marL="457200">
              <a:spcBef>
                <a:spcPts val="0"/>
              </a:spcBef>
              <a:spcAft>
                <a:spcPts val="0"/>
              </a:spcAft>
              <a:buSzPts val="5900"/>
              <a:buChar char="●"/>
              <a:defRPr/>
            </a:lvl1pPr>
            <a:lvl2pPr indent="-520700" lvl="1" marL="914400">
              <a:spcBef>
                <a:spcPts val="0"/>
              </a:spcBef>
              <a:spcAft>
                <a:spcPts val="0"/>
              </a:spcAft>
              <a:buSzPts val="4600"/>
              <a:buChar char="○"/>
              <a:defRPr/>
            </a:lvl2pPr>
            <a:lvl3pPr indent="-520700" lvl="2" marL="1371600">
              <a:spcBef>
                <a:spcPts val="0"/>
              </a:spcBef>
              <a:spcAft>
                <a:spcPts val="0"/>
              </a:spcAft>
              <a:buSzPts val="4600"/>
              <a:buChar char="■"/>
              <a:defRPr/>
            </a:lvl3pPr>
            <a:lvl4pPr indent="-520700" lvl="3" marL="1828800">
              <a:spcBef>
                <a:spcPts val="0"/>
              </a:spcBef>
              <a:spcAft>
                <a:spcPts val="0"/>
              </a:spcAft>
              <a:buSzPts val="4600"/>
              <a:buChar char="●"/>
              <a:defRPr/>
            </a:lvl4pPr>
            <a:lvl5pPr indent="-520700" lvl="4" marL="2286000">
              <a:spcBef>
                <a:spcPts val="0"/>
              </a:spcBef>
              <a:spcAft>
                <a:spcPts val="0"/>
              </a:spcAft>
              <a:buSzPts val="4600"/>
              <a:buChar char="○"/>
              <a:defRPr/>
            </a:lvl5pPr>
            <a:lvl6pPr indent="-520700" lvl="5" marL="2743200">
              <a:spcBef>
                <a:spcPts val="0"/>
              </a:spcBef>
              <a:spcAft>
                <a:spcPts val="0"/>
              </a:spcAft>
              <a:buSzPts val="4600"/>
              <a:buChar char="■"/>
              <a:defRPr/>
            </a:lvl6pPr>
            <a:lvl7pPr indent="-520700" lvl="6" marL="3200400">
              <a:spcBef>
                <a:spcPts val="0"/>
              </a:spcBef>
              <a:spcAft>
                <a:spcPts val="0"/>
              </a:spcAft>
              <a:buSzPts val="4600"/>
              <a:buChar char="●"/>
              <a:defRPr/>
            </a:lvl7pPr>
            <a:lvl8pPr indent="-520700" lvl="7" marL="3657600">
              <a:spcBef>
                <a:spcPts val="0"/>
              </a:spcBef>
              <a:spcAft>
                <a:spcPts val="0"/>
              </a:spcAft>
              <a:buSzPts val="4600"/>
              <a:buChar char="○"/>
              <a:defRPr/>
            </a:lvl8pPr>
            <a:lvl9pPr indent="-520700" lvl="8" marL="4114800">
              <a:spcBef>
                <a:spcPts val="0"/>
              </a:spcBef>
              <a:spcAft>
                <a:spcPts val="0"/>
              </a:spcAft>
              <a:buSzPts val="46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935100" y="1582311"/>
            <a:ext cx="25561800" cy="2036400"/>
          </a:xfrm>
          <a:prstGeom prst="rect">
            <a:avLst/>
          </a:prstGeom>
        </p:spPr>
        <p:txBody>
          <a:bodyPr anchorCtr="0" anchor="t" bIns="301000" lIns="301000" spcFirstLastPara="1" rIns="301000" wrap="square" tIns="301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935100" y="4097689"/>
            <a:ext cx="11999700" cy="12147300"/>
          </a:xfrm>
          <a:prstGeom prst="rect">
            <a:avLst/>
          </a:prstGeom>
        </p:spPr>
        <p:txBody>
          <a:bodyPr anchorCtr="0" anchor="t" bIns="301000" lIns="301000" spcFirstLastPara="1" rIns="301000" wrap="square" tIns="301000">
            <a:normAutofit/>
          </a:bodyPr>
          <a:lstStyle>
            <a:lvl1pPr indent="-520700" lvl="0" marL="457200">
              <a:spcBef>
                <a:spcPts val="0"/>
              </a:spcBef>
              <a:spcAft>
                <a:spcPts val="0"/>
              </a:spcAft>
              <a:buSzPts val="4600"/>
              <a:buChar char="●"/>
              <a:defRPr sz="4600"/>
            </a:lvl1pPr>
            <a:lvl2pPr indent="-482600" lvl="1" marL="91440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/>
            </a:lvl2pPr>
            <a:lvl3pPr indent="-482600" lvl="2" marL="13716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/>
            </a:lvl3pPr>
            <a:lvl4pPr indent="-482600" lvl="3" marL="182880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/>
            </a:lvl4pPr>
            <a:lvl5pPr indent="-482600" lvl="4" marL="228600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/>
            </a:lvl5pPr>
            <a:lvl6pPr indent="-482600" lvl="5" marL="27432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/>
            </a:lvl6pPr>
            <a:lvl7pPr indent="-482600" lvl="6" marL="320040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/>
            </a:lvl7pPr>
            <a:lvl8pPr indent="-482600" lvl="7" marL="365760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/>
            </a:lvl8pPr>
            <a:lvl9pPr indent="-482600" lvl="8" marL="41148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4497200" y="4097689"/>
            <a:ext cx="11999700" cy="12147300"/>
          </a:xfrm>
          <a:prstGeom prst="rect">
            <a:avLst/>
          </a:prstGeom>
        </p:spPr>
        <p:txBody>
          <a:bodyPr anchorCtr="0" anchor="t" bIns="301000" lIns="301000" spcFirstLastPara="1" rIns="301000" wrap="square" tIns="301000">
            <a:normAutofit/>
          </a:bodyPr>
          <a:lstStyle>
            <a:lvl1pPr indent="-520700" lvl="0" marL="457200">
              <a:spcBef>
                <a:spcPts val="0"/>
              </a:spcBef>
              <a:spcAft>
                <a:spcPts val="0"/>
              </a:spcAft>
              <a:buSzPts val="4600"/>
              <a:buChar char="●"/>
              <a:defRPr sz="4600"/>
            </a:lvl1pPr>
            <a:lvl2pPr indent="-482600" lvl="1" marL="91440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/>
            </a:lvl2pPr>
            <a:lvl3pPr indent="-482600" lvl="2" marL="13716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/>
            </a:lvl3pPr>
            <a:lvl4pPr indent="-482600" lvl="3" marL="182880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/>
            </a:lvl4pPr>
            <a:lvl5pPr indent="-482600" lvl="4" marL="228600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/>
            </a:lvl5pPr>
            <a:lvl6pPr indent="-482600" lvl="5" marL="27432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/>
            </a:lvl6pPr>
            <a:lvl7pPr indent="-482600" lvl="6" marL="320040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/>
            </a:lvl7pPr>
            <a:lvl8pPr indent="-482600" lvl="7" marL="365760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/>
            </a:lvl8pPr>
            <a:lvl9pPr indent="-482600" lvl="8" marL="41148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935100" y="1582311"/>
            <a:ext cx="25561800" cy="2036400"/>
          </a:xfrm>
          <a:prstGeom prst="rect">
            <a:avLst/>
          </a:prstGeom>
        </p:spPr>
        <p:txBody>
          <a:bodyPr anchorCtr="0" anchor="t" bIns="301000" lIns="301000" spcFirstLastPara="1" rIns="301000" wrap="square" tIns="301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935100" y="1975467"/>
            <a:ext cx="8424000" cy="2686800"/>
          </a:xfrm>
          <a:prstGeom prst="rect">
            <a:avLst/>
          </a:prstGeom>
        </p:spPr>
        <p:txBody>
          <a:bodyPr anchorCtr="0" anchor="b" bIns="301000" lIns="301000" spcFirstLastPara="1" rIns="301000" wrap="square" tIns="301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1pPr>
            <a:lvl2pPr lvl="1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935100" y="4940800"/>
            <a:ext cx="8424000" cy="11304600"/>
          </a:xfrm>
          <a:prstGeom prst="rect">
            <a:avLst/>
          </a:prstGeom>
        </p:spPr>
        <p:txBody>
          <a:bodyPr anchorCtr="0" anchor="t" bIns="301000" lIns="301000" spcFirstLastPara="1" rIns="301000" wrap="square" tIns="301000">
            <a:normAutofit/>
          </a:bodyPr>
          <a:lstStyle>
            <a:lvl1pPr indent="-482600" lvl="0" marL="45720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/>
            </a:lvl1pPr>
            <a:lvl2pPr indent="-482600" lvl="1" marL="91440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/>
            </a:lvl2pPr>
            <a:lvl3pPr indent="-482600" lvl="2" marL="13716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/>
            </a:lvl3pPr>
            <a:lvl4pPr indent="-482600" lvl="3" marL="182880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/>
            </a:lvl4pPr>
            <a:lvl5pPr indent="-482600" lvl="4" marL="228600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/>
            </a:lvl5pPr>
            <a:lvl6pPr indent="-482600" lvl="5" marL="27432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/>
            </a:lvl6pPr>
            <a:lvl7pPr indent="-482600" lvl="6" marL="320040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/>
            </a:lvl7pPr>
            <a:lvl8pPr indent="-482600" lvl="7" marL="365760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/>
            </a:lvl8pPr>
            <a:lvl9pPr indent="-482600" lvl="8" marL="41148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470750" y="1600533"/>
            <a:ext cx="19103400" cy="145452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1pPr>
            <a:lvl2pPr lvl="1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2pPr>
            <a:lvl3pPr lvl="2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3pPr>
            <a:lvl4pPr lvl="3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4pPr>
            <a:lvl5pPr lvl="4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5pPr>
            <a:lvl6pPr lvl="5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6pPr>
            <a:lvl7pPr lvl="6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7pPr>
            <a:lvl8pPr lvl="7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8pPr>
            <a:lvl9pPr lvl="8">
              <a:spcBef>
                <a:spcPts val="0"/>
              </a:spcBef>
              <a:spcAft>
                <a:spcPts val="0"/>
              </a:spcAft>
              <a:buSzPts val="15900"/>
              <a:buNone/>
              <a:defRPr sz="1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3716000" y="-444"/>
            <a:ext cx="13716000" cy="1828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01000" lIns="301000" spcFirstLastPara="1" rIns="301000" wrap="square" tIns="301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796500" y="4384622"/>
            <a:ext cx="12135600" cy="5270400"/>
          </a:xfrm>
          <a:prstGeom prst="rect">
            <a:avLst/>
          </a:prstGeom>
        </p:spPr>
        <p:txBody>
          <a:bodyPr anchorCtr="0" anchor="b" bIns="301000" lIns="301000" spcFirstLastPara="1" rIns="301000" wrap="square" tIns="301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796500" y="9966489"/>
            <a:ext cx="12135600" cy="4391700"/>
          </a:xfrm>
          <a:prstGeom prst="rect">
            <a:avLst/>
          </a:prstGeom>
        </p:spPr>
        <p:txBody>
          <a:bodyPr anchorCtr="0" anchor="t" bIns="301000" lIns="301000" spcFirstLastPara="1" rIns="301000" wrap="square" tIns="3010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4818500" y="2574489"/>
            <a:ext cx="11511000" cy="131379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indent="-603250" lvl="0" marL="457200">
              <a:spcBef>
                <a:spcPts val="0"/>
              </a:spcBef>
              <a:spcAft>
                <a:spcPts val="0"/>
              </a:spcAft>
              <a:buSzPts val="5900"/>
              <a:buChar char="●"/>
              <a:defRPr/>
            </a:lvl1pPr>
            <a:lvl2pPr indent="-520700" lvl="1" marL="914400">
              <a:spcBef>
                <a:spcPts val="0"/>
              </a:spcBef>
              <a:spcAft>
                <a:spcPts val="0"/>
              </a:spcAft>
              <a:buSzPts val="4600"/>
              <a:buChar char="○"/>
              <a:defRPr/>
            </a:lvl2pPr>
            <a:lvl3pPr indent="-520700" lvl="2" marL="1371600">
              <a:spcBef>
                <a:spcPts val="0"/>
              </a:spcBef>
              <a:spcAft>
                <a:spcPts val="0"/>
              </a:spcAft>
              <a:buSzPts val="4600"/>
              <a:buChar char="■"/>
              <a:defRPr/>
            </a:lvl3pPr>
            <a:lvl4pPr indent="-520700" lvl="3" marL="1828800">
              <a:spcBef>
                <a:spcPts val="0"/>
              </a:spcBef>
              <a:spcAft>
                <a:spcPts val="0"/>
              </a:spcAft>
              <a:buSzPts val="4600"/>
              <a:buChar char="●"/>
              <a:defRPr/>
            </a:lvl4pPr>
            <a:lvl5pPr indent="-520700" lvl="4" marL="2286000">
              <a:spcBef>
                <a:spcPts val="0"/>
              </a:spcBef>
              <a:spcAft>
                <a:spcPts val="0"/>
              </a:spcAft>
              <a:buSzPts val="4600"/>
              <a:buChar char="○"/>
              <a:defRPr/>
            </a:lvl5pPr>
            <a:lvl6pPr indent="-520700" lvl="5" marL="2743200">
              <a:spcBef>
                <a:spcPts val="0"/>
              </a:spcBef>
              <a:spcAft>
                <a:spcPts val="0"/>
              </a:spcAft>
              <a:buSzPts val="4600"/>
              <a:buChar char="■"/>
              <a:defRPr/>
            </a:lvl6pPr>
            <a:lvl7pPr indent="-520700" lvl="6" marL="3200400">
              <a:spcBef>
                <a:spcPts val="0"/>
              </a:spcBef>
              <a:spcAft>
                <a:spcPts val="0"/>
              </a:spcAft>
              <a:buSzPts val="4600"/>
              <a:buChar char="●"/>
              <a:defRPr/>
            </a:lvl7pPr>
            <a:lvl8pPr indent="-520700" lvl="7" marL="3657600">
              <a:spcBef>
                <a:spcPts val="0"/>
              </a:spcBef>
              <a:spcAft>
                <a:spcPts val="0"/>
              </a:spcAft>
              <a:buSzPts val="4600"/>
              <a:buChar char="○"/>
              <a:defRPr/>
            </a:lvl8pPr>
            <a:lvl9pPr indent="-520700" lvl="8" marL="4114800">
              <a:spcBef>
                <a:spcPts val="0"/>
              </a:spcBef>
              <a:spcAft>
                <a:spcPts val="0"/>
              </a:spcAft>
              <a:buSzPts val="46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935100" y="15042044"/>
            <a:ext cx="17996400" cy="21516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935100" y="3932889"/>
            <a:ext cx="25561800" cy="6981300"/>
          </a:xfrm>
          <a:prstGeom prst="rect">
            <a:avLst/>
          </a:prstGeom>
        </p:spPr>
        <p:txBody>
          <a:bodyPr anchorCtr="0" anchor="b" bIns="301000" lIns="301000" spcFirstLastPara="1" rIns="301000" wrap="square" tIns="301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9500"/>
              <a:buNone/>
              <a:defRPr sz="39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9500"/>
              <a:buNone/>
              <a:defRPr sz="39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9500"/>
              <a:buNone/>
              <a:defRPr sz="39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9500"/>
              <a:buNone/>
              <a:defRPr sz="39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9500"/>
              <a:buNone/>
              <a:defRPr sz="39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9500"/>
              <a:buNone/>
              <a:defRPr sz="39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9500"/>
              <a:buNone/>
              <a:defRPr sz="39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9500"/>
              <a:buNone/>
              <a:defRPr sz="39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9500"/>
              <a:buNone/>
              <a:defRPr sz="39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935100" y="11207911"/>
            <a:ext cx="25561800" cy="4625400"/>
          </a:xfrm>
          <a:prstGeom prst="rect">
            <a:avLst/>
          </a:prstGeom>
        </p:spPr>
        <p:txBody>
          <a:bodyPr anchorCtr="0" anchor="t" bIns="301000" lIns="301000" spcFirstLastPara="1" rIns="301000" wrap="square" tIns="301000">
            <a:normAutofit/>
          </a:bodyPr>
          <a:lstStyle>
            <a:lvl1pPr indent="-603250" lvl="0" marL="457200" algn="ctr">
              <a:spcBef>
                <a:spcPts val="0"/>
              </a:spcBef>
              <a:spcAft>
                <a:spcPts val="0"/>
              </a:spcAft>
              <a:buSzPts val="5900"/>
              <a:buChar char="●"/>
              <a:defRPr/>
            </a:lvl1pPr>
            <a:lvl2pPr indent="-520700" lvl="1" marL="914400" algn="ctr">
              <a:spcBef>
                <a:spcPts val="0"/>
              </a:spcBef>
              <a:spcAft>
                <a:spcPts val="0"/>
              </a:spcAft>
              <a:buSzPts val="4600"/>
              <a:buChar char="○"/>
              <a:defRPr/>
            </a:lvl2pPr>
            <a:lvl3pPr indent="-520700" lvl="2" marL="1371600" algn="ctr">
              <a:spcBef>
                <a:spcPts val="0"/>
              </a:spcBef>
              <a:spcAft>
                <a:spcPts val="0"/>
              </a:spcAft>
              <a:buSzPts val="4600"/>
              <a:buChar char="■"/>
              <a:defRPr/>
            </a:lvl3pPr>
            <a:lvl4pPr indent="-520700" lvl="3" marL="1828800" algn="ctr">
              <a:spcBef>
                <a:spcPts val="0"/>
              </a:spcBef>
              <a:spcAft>
                <a:spcPts val="0"/>
              </a:spcAft>
              <a:buSzPts val="4600"/>
              <a:buChar char="●"/>
              <a:defRPr/>
            </a:lvl4pPr>
            <a:lvl5pPr indent="-520700" lvl="4" marL="2286000" algn="ctr">
              <a:spcBef>
                <a:spcPts val="0"/>
              </a:spcBef>
              <a:spcAft>
                <a:spcPts val="0"/>
              </a:spcAft>
              <a:buSzPts val="4600"/>
              <a:buChar char="○"/>
              <a:defRPr/>
            </a:lvl5pPr>
            <a:lvl6pPr indent="-520700" lvl="5" marL="2743200" algn="ctr">
              <a:spcBef>
                <a:spcPts val="0"/>
              </a:spcBef>
              <a:spcAft>
                <a:spcPts val="0"/>
              </a:spcAft>
              <a:buSzPts val="4600"/>
              <a:buChar char="■"/>
              <a:defRPr/>
            </a:lvl6pPr>
            <a:lvl7pPr indent="-520700" lvl="6" marL="3200400" algn="ctr">
              <a:spcBef>
                <a:spcPts val="0"/>
              </a:spcBef>
              <a:spcAft>
                <a:spcPts val="0"/>
              </a:spcAft>
              <a:buSzPts val="4600"/>
              <a:buChar char="●"/>
              <a:defRPr/>
            </a:lvl7pPr>
            <a:lvl8pPr indent="-520700" lvl="7" marL="3657600" algn="ctr">
              <a:spcBef>
                <a:spcPts val="0"/>
              </a:spcBef>
              <a:spcAft>
                <a:spcPts val="0"/>
              </a:spcAft>
              <a:buSzPts val="4600"/>
              <a:buChar char="○"/>
              <a:defRPr/>
            </a:lvl8pPr>
            <a:lvl9pPr indent="-520700" lvl="8" marL="4114800" algn="ctr">
              <a:spcBef>
                <a:spcPts val="0"/>
              </a:spcBef>
              <a:spcAft>
                <a:spcPts val="0"/>
              </a:spcAft>
              <a:buSzPts val="46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up">
  <p:cSld name="BLANK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400" y="152400"/>
            <a:ext cx="1071563" cy="107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05778"/>
            <a:ext cx="1066800" cy="107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0163" y="152400"/>
            <a:ext cx="1066800" cy="107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459155"/>
            <a:ext cx="1071563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0163" y="1305778"/>
            <a:ext cx="1066800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43163" y="152400"/>
            <a:ext cx="1071563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400" y="3622026"/>
            <a:ext cx="1066800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00163" y="2468648"/>
            <a:ext cx="1066800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43163" y="1315270"/>
            <a:ext cx="1081088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161350" y="3644851"/>
            <a:ext cx="1066800" cy="1093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32925" y="1312000"/>
            <a:ext cx="1066800" cy="1093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125044" y="4818629"/>
            <a:ext cx="1066800" cy="109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893338" y="1309594"/>
            <a:ext cx="1071563" cy="109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895725" y="146725"/>
            <a:ext cx="1066800" cy="109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118506" y="1309589"/>
            <a:ext cx="1071563" cy="109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431775" y="6109432"/>
            <a:ext cx="1066800" cy="110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163738" y="6109419"/>
            <a:ext cx="1066800" cy="110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9042850" y="6185507"/>
            <a:ext cx="266700" cy="26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642813" y="6809241"/>
            <a:ext cx="266700" cy="26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486650" y="416657"/>
            <a:ext cx="1066800" cy="1098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542603" y="1674125"/>
            <a:ext cx="1066800" cy="1098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485463" y="4446978"/>
            <a:ext cx="1076325" cy="107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487838" y="3137478"/>
            <a:ext cx="1071563" cy="107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52400" y="8537710"/>
            <a:ext cx="1081088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59550" y="7377201"/>
            <a:ext cx="1066800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488288" y="8535307"/>
            <a:ext cx="1071563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59550" y="9850941"/>
            <a:ext cx="1066800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588300" y="7372413"/>
            <a:ext cx="1066800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402575" y="9698188"/>
            <a:ext cx="1071563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589619" y="2505643"/>
            <a:ext cx="1081088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402581" y="11083087"/>
            <a:ext cx="1071563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59550" y="11168962"/>
            <a:ext cx="1066800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643188" y="3624437"/>
            <a:ext cx="1066800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402556" y="3624437"/>
            <a:ext cx="1071563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666400" y="4868387"/>
            <a:ext cx="1066800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435300" y="4784899"/>
            <a:ext cx="1066800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89906" y="4794412"/>
            <a:ext cx="1081088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2618163" y="5966780"/>
            <a:ext cx="1076325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1377544" y="5947755"/>
            <a:ext cx="1071563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141675" y="5966780"/>
            <a:ext cx="1066800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11606200" y="3141638"/>
            <a:ext cx="1071563" cy="107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0170331" y="3141638"/>
            <a:ext cx="1066800" cy="107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8893975" y="3238863"/>
            <a:ext cx="1071563" cy="107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10275088" y="1690132"/>
            <a:ext cx="1071563" cy="106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8941594" y="1677782"/>
            <a:ext cx="1066800" cy="106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11610981" y="326532"/>
            <a:ext cx="1066800" cy="106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10277481" y="432657"/>
            <a:ext cx="1066800" cy="106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8939200" y="432657"/>
            <a:ext cx="1071563" cy="106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6322213" y="3642448"/>
            <a:ext cx="1071563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3895731" y="4826823"/>
            <a:ext cx="1066800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6354350" y="4826823"/>
            <a:ext cx="1071563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3895719" y="6122773"/>
            <a:ext cx="1066800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3895731" y="2464423"/>
            <a:ext cx="1066800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5156600" y="2488173"/>
            <a:ext cx="1081088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6351981" y="2483413"/>
            <a:ext cx="1076325" cy="1081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5119694" y="152923"/>
            <a:ext cx="1066800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6303169" y="157673"/>
            <a:ext cx="1066800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3893338" y="3629713"/>
            <a:ext cx="1071563" cy="107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2888038" y="6839013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13194513" y="4826838"/>
            <a:ext cx="1076325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11395488" y="4826838"/>
            <a:ext cx="1076325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2757075" y="6034150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9176213" y="654255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13667913" y="6305625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9937613" y="6049713"/>
            <a:ext cx="538163" cy="539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9820350" y="6673450"/>
            <a:ext cx="538163" cy="539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17392650" y="11004688"/>
            <a:ext cx="2133600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17499050" y="16040500"/>
            <a:ext cx="2133600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19899025" y="5940325"/>
            <a:ext cx="2162175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14872525" y="8496313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22600050" y="5973650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20049550" y="16050013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/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19913313" y="11014213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/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19908550" y="8486788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19526250" y="26840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/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22595275" y="13536875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/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14851825" y="326550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/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17084688" y="326513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/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19526250" y="326513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22532625" y="3455750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24996025" y="3436700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4973013" y="849155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/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17104538" y="26840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/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24973013" y="59641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24963488" y="1101897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>
          <a:blip r:embed="rId81">
            <a:alphaModFix/>
          </a:blip>
          <a:stretch>
            <a:fillRect/>
          </a:stretch>
        </p:blipFill>
        <p:spPr>
          <a:xfrm>
            <a:off x="24968250" y="758650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3"/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14828075" y="2688800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/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15117838" y="505105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/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16254813" y="5954113"/>
            <a:ext cx="216217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>
          <a:blip r:embed="rId85">
            <a:alphaModFix/>
          </a:blip>
          <a:stretch>
            <a:fillRect/>
          </a:stretch>
        </p:blipFill>
        <p:spPr>
          <a:xfrm>
            <a:off x="15921438" y="561267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17387888" y="8482038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2600038" y="848202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2600050" y="16045250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3"/>
          <p:cNvPicPr preferRelativeResize="0"/>
          <p:nvPr/>
        </p:nvPicPr>
        <p:blipFill>
          <a:blip r:embed="rId87">
            <a:alphaModFix/>
          </a:blip>
          <a:stretch>
            <a:fillRect/>
          </a:stretch>
        </p:blipFill>
        <p:spPr>
          <a:xfrm>
            <a:off x="22585750" y="11009450"/>
            <a:ext cx="216217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3"/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24968238" y="13536863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/>
          <p:cNvPicPr preferRelativeResize="0"/>
          <p:nvPr/>
        </p:nvPicPr>
        <p:blipFill>
          <a:blip r:embed="rId89">
            <a:alphaModFix/>
          </a:blip>
          <a:stretch>
            <a:fillRect/>
          </a:stretch>
        </p:blipFill>
        <p:spPr>
          <a:xfrm>
            <a:off x="22537388" y="918800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/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0" y="16123900"/>
            <a:ext cx="2143125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>
          <a:blip r:embed="rId91">
            <a:alphaModFix/>
          </a:blip>
          <a:stretch>
            <a:fillRect/>
          </a:stretch>
        </p:blipFill>
        <p:spPr>
          <a:xfrm>
            <a:off x="4607713" y="16123900"/>
            <a:ext cx="213360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92">
            <a:alphaModFix/>
          </a:blip>
          <a:stretch>
            <a:fillRect/>
          </a:stretch>
        </p:blipFill>
        <p:spPr>
          <a:xfrm>
            <a:off x="2252675" y="16123950"/>
            <a:ext cx="213360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3"/>
          <p:cNvPicPr preferRelativeResize="0"/>
          <p:nvPr/>
        </p:nvPicPr>
        <p:blipFill>
          <a:blip r:embed="rId93">
            <a:alphaModFix/>
          </a:blip>
          <a:stretch>
            <a:fillRect/>
          </a:stretch>
        </p:blipFill>
        <p:spPr>
          <a:xfrm>
            <a:off x="6962775" y="16123900"/>
            <a:ext cx="2162175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3"/>
          <p:cNvPicPr preferRelativeResize="0"/>
          <p:nvPr/>
        </p:nvPicPr>
        <p:blipFill>
          <a:blip r:embed="rId94">
            <a:alphaModFix/>
          </a:blip>
          <a:stretch>
            <a:fillRect/>
          </a:stretch>
        </p:blipFill>
        <p:spPr>
          <a:xfrm>
            <a:off x="2243150" y="13837550"/>
            <a:ext cx="215265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3"/>
          <p:cNvPicPr preferRelativeResize="0"/>
          <p:nvPr/>
        </p:nvPicPr>
        <p:blipFill>
          <a:blip r:embed="rId95">
            <a:alphaModFix/>
          </a:blip>
          <a:stretch>
            <a:fillRect/>
          </a:stretch>
        </p:blipFill>
        <p:spPr>
          <a:xfrm>
            <a:off x="4625588" y="13800200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3"/>
          <p:cNvPicPr preferRelativeResize="0"/>
          <p:nvPr/>
        </p:nvPicPr>
        <p:blipFill>
          <a:blip r:embed="rId96">
            <a:alphaModFix/>
          </a:blip>
          <a:stretch>
            <a:fillRect/>
          </a:stretch>
        </p:blipFill>
        <p:spPr>
          <a:xfrm>
            <a:off x="4763" y="13800200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3"/>
          <p:cNvPicPr preferRelativeResize="0"/>
          <p:nvPr/>
        </p:nvPicPr>
        <p:blipFill>
          <a:blip r:embed="rId97">
            <a:alphaModFix/>
          </a:blip>
          <a:stretch>
            <a:fillRect/>
          </a:stretch>
        </p:blipFill>
        <p:spPr>
          <a:xfrm>
            <a:off x="2514000" y="11476500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3"/>
          <p:cNvPicPr preferRelativeResize="0"/>
          <p:nvPr/>
        </p:nvPicPr>
        <p:blipFill>
          <a:blip r:embed="rId98">
            <a:alphaModFix/>
          </a:blip>
          <a:stretch>
            <a:fillRect/>
          </a:stretch>
        </p:blipFill>
        <p:spPr>
          <a:xfrm>
            <a:off x="11715738" y="1365652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3"/>
          <p:cNvPicPr preferRelativeResize="0"/>
          <p:nvPr/>
        </p:nvPicPr>
        <p:blipFill>
          <a:blip r:embed="rId99">
            <a:alphaModFix/>
          </a:blip>
          <a:stretch>
            <a:fillRect/>
          </a:stretch>
        </p:blipFill>
        <p:spPr>
          <a:xfrm>
            <a:off x="14164925" y="13647000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3"/>
          <p:cNvPicPr preferRelativeResize="0"/>
          <p:nvPr/>
        </p:nvPicPr>
        <p:blipFill>
          <a:blip r:embed="rId100">
            <a:alphaModFix/>
          </a:blip>
          <a:stretch>
            <a:fillRect/>
          </a:stretch>
        </p:blipFill>
        <p:spPr>
          <a:xfrm>
            <a:off x="4669725" y="11476500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3"/>
          <p:cNvPicPr preferRelativeResize="0"/>
          <p:nvPr/>
        </p:nvPicPr>
        <p:blipFill>
          <a:blip r:embed="rId101">
            <a:alphaModFix/>
          </a:blip>
          <a:stretch>
            <a:fillRect/>
          </a:stretch>
        </p:blipFill>
        <p:spPr>
          <a:xfrm>
            <a:off x="7024750" y="11248750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3"/>
          <p:cNvPicPr preferRelativeResize="0"/>
          <p:nvPr/>
        </p:nvPicPr>
        <p:blipFill>
          <a:blip r:embed="rId102">
            <a:alphaModFix/>
          </a:blip>
          <a:stretch>
            <a:fillRect/>
          </a:stretch>
        </p:blipFill>
        <p:spPr>
          <a:xfrm>
            <a:off x="9370250" y="1112897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3"/>
          <p:cNvPicPr preferRelativeResize="0"/>
          <p:nvPr/>
        </p:nvPicPr>
        <p:blipFill>
          <a:blip r:embed="rId103">
            <a:alphaModFix/>
          </a:blip>
          <a:stretch>
            <a:fillRect/>
          </a:stretch>
        </p:blipFill>
        <p:spPr>
          <a:xfrm>
            <a:off x="6998525" y="13800200"/>
            <a:ext cx="216217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3"/>
          <p:cNvPicPr preferRelativeResize="0"/>
          <p:nvPr/>
        </p:nvPicPr>
        <p:blipFill>
          <a:blip r:embed="rId104">
            <a:alphaModFix/>
          </a:blip>
          <a:stretch>
            <a:fillRect/>
          </a:stretch>
        </p:blipFill>
        <p:spPr>
          <a:xfrm>
            <a:off x="9390500" y="136565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3"/>
          <p:cNvPicPr preferRelativeResize="0"/>
          <p:nvPr/>
        </p:nvPicPr>
        <p:blipFill>
          <a:blip r:embed="rId105">
            <a:alphaModFix/>
          </a:blip>
          <a:stretch>
            <a:fillRect/>
          </a:stretch>
        </p:blipFill>
        <p:spPr>
          <a:xfrm>
            <a:off x="9346400" y="16119188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3"/>
          <p:cNvPicPr preferRelativeResize="0"/>
          <p:nvPr/>
        </p:nvPicPr>
        <p:blipFill>
          <a:blip r:embed="rId106">
            <a:alphaModFix/>
          </a:blip>
          <a:stretch>
            <a:fillRect/>
          </a:stretch>
        </p:blipFill>
        <p:spPr>
          <a:xfrm>
            <a:off x="14075550" y="1605477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3"/>
          <p:cNvPicPr preferRelativeResize="0"/>
          <p:nvPr/>
        </p:nvPicPr>
        <p:blipFill>
          <a:blip r:embed="rId107">
            <a:alphaModFix/>
          </a:blip>
          <a:stretch>
            <a:fillRect/>
          </a:stretch>
        </p:blipFill>
        <p:spPr>
          <a:xfrm>
            <a:off x="11710975" y="16119138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3"/>
          <p:cNvPicPr preferRelativeResize="0"/>
          <p:nvPr/>
        </p:nvPicPr>
        <p:blipFill>
          <a:blip r:embed="rId108">
            <a:alphaModFix/>
          </a:blip>
          <a:stretch>
            <a:fillRect/>
          </a:stretch>
        </p:blipFill>
        <p:spPr>
          <a:xfrm>
            <a:off x="11715750" y="1125827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3"/>
          <p:cNvPicPr preferRelativeResize="0"/>
          <p:nvPr/>
        </p:nvPicPr>
        <p:blipFill>
          <a:blip r:embed="rId109">
            <a:alphaModFix/>
          </a:blip>
          <a:stretch>
            <a:fillRect/>
          </a:stretch>
        </p:blipFill>
        <p:spPr>
          <a:xfrm>
            <a:off x="14061250" y="11258275"/>
            <a:ext cx="216217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3"/>
          <p:cNvPicPr preferRelativeResize="0"/>
          <p:nvPr/>
        </p:nvPicPr>
        <p:blipFill>
          <a:blip r:embed="rId110">
            <a:alphaModFix/>
          </a:blip>
          <a:stretch>
            <a:fillRect/>
          </a:stretch>
        </p:blipFill>
        <p:spPr>
          <a:xfrm>
            <a:off x="9311588" y="587650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3"/>
          <p:cNvPicPr preferRelativeResize="0"/>
          <p:nvPr/>
        </p:nvPicPr>
        <p:blipFill>
          <a:blip r:embed="rId111">
            <a:alphaModFix/>
          </a:blip>
          <a:stretch>
            <a:fillRect/>
          </a:stretch>
        </p:blipFill>
        <p:spPr>
          <a:xfrm>
            <a:off x="13401063" y="3455738"/>
            <a:ext cx="1076325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3"/>
          <p:cNvPicPr preferRelativeResize="0"/>
          <p:nvPr/>
        </p:nvPicPr>
        <p:blipFill>
          <a:blip r:embed="rId111">
            <a:alphaModFix/>
          </a:blip>
          <a:stretch>
            <a:fillRect/>
          </a:stretch>
        </p:blipFill>
        <p:spPr>
          <a:xfrm>
            <a:off x="10495138" y="6034150"/>
            <a:ext cx="538163" cy="538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35100" y="1582311"/>
            <a:ext cx="25561800" cy="20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01000" lIns="301000" spcFirstLastPara="1" rIns="301000" wrap="square" tIns="301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35100" y="4097689"/>
            <a:ext cx="25561800" cy="121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1000" lIns="301000" spcFirstLastPara="1" rIns="301000" wrap="square" tIns="301000">
            <a:normAutofit/>
          </a:bodyPr>
          <a:lstStyle>
            <a:lvl1pPr indent="-603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Char char="●"/>
              <a:defRPr sz="5900">
                <a:solidFill>
                  <a:schemeClr val="dk2"/>
                </a:solidFill>
              </a:defRPr>
            </a:lvl1pPr>
            <a:lvl2pPr indent="-5207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Char char="○"/>
              <a:defRPr sz="4600">
                <a:solidFill>
                  <a:schemeClr val="dk2"/>
                </a:solidFill>
              </a:defRPr>
            </a:lvl2pPr>
            <a:lvl3pPr indent="-5207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Char char="■"/>
              <a:defRPr sz="4600">
                <a:solidFill>
                  <a:schemeClr val="dk2"/>
                </a:solidFill>
              </a:defRPr>
            </a:lvl3pPr>
            <a:lvl4pPr indent="-5207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Char char="●"/>
              <a:defRPr sz="4600">
                <a:solidFill>
                  <a:schemeClr val="dk2"/>
                </a:solidFill>
              </a:defRPr>
            </a:lvl4pPr>
            <a:lvl5pPr indent="-5207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Char char="○"/>
              <a:defRPr sz="4600">
                <a:solidFill>
                  <a:schemeClr val="dk2"/>
                </a:solidFill>
              </a:defRPr>
            </a:lvl5pPr>
            <a:lvl6pPr indent="-5207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Char char="■"/>
              <a:defRPr sz="4600">
                <a:solidFill>
                  <a:schemeClr val="dk2"/>
                </a:solidFill>
              </a:defRPr>
            </a:lvl6pPr>
            <a:lvl7pPr indent="-5207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Char char="●"/>
              <a:defRPr sz="4600">
                <a:solidFill>
                  <a:schemeClr val="dk2"/>
                </a:solidFill>
              </a:defRPr>
            </a:lvl7pPr>
            <a:lvl8pPr indent="-5207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Char char="○"/>
              <a:defRPr sz="4600">
                <a:solidFill>
                  <a:schemeClr val="dk2"/>
                </a:solidFill>
              </a:defRPr>
            </a:lvl8pPr>
            <a:lvl9pPr indent="-5207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Char char="■"/>
              <a:defRPr sz="4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5417373" y="16580326"/>
            <a:ext cx="1646100" cy="13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1000" lIns="301000" spcFirstLastPara="1" rIns="301000" wrap="square" tIns="301000">
            <a:normAutofit/>
          </a:bodyPr>
          <a:lstStyle>
            <a:lvl1pPr lvl="0" algn="r">
              <a:buNone/>
              <a:defRPr sz="3300">
                <a:solidFill>
                  <a:schemeClr val="dk2"/>
                </a:solidFill>
              </a:defRPr>
            </a:lvl1pPr>
            <a:lvl2pPr lvl="1" algn="r">
              <a:buNone/>
              <a:defRPr sz="3300">
                <a:solidFill>
                  <a:schemeClr val="dk2"/>
                </a:solidFill>
              </a:defRPr>
            </a:lvl2pPr>
            <a:lvl3pPr lvl="2" algn="r">
              <a:buNone/>
              <a:defRPr sz="3300">
                <a:solidFill>
                  <a:schemeClr val="dk2"/>
                </a:solidFill>
              </a:defRPr>
            </a:lvl3pPr>
            <a:lvl4pPr lvl="3" algn="r">
              <a:buNone/>
              <a:defRPr sz="3300">
                <a:solidFill>
                  <a:schemeClr val="dk2"/>
                </a:solidFill>
              </a:defRPr>
            </a:lvl4pPr>
            <a:lvl5pPr lvl="4" algn="r">
              <a:buNone/>
              <a:defRPr sz="3300">
                <a:solidFill>
                  <a:schemeClr val="dk2"/>
                </a:solidFill>
              </a:defRPr>
            </a:lvl5pPr>
            <a:lvl6pPr lvl="5" algn="r">
              <a:buNone/>
              <a:defRPr sz="3300">
                <a:solidFill>
                  <a:schemeClr val="dk2"/>
                </a:solidFill>
              </a:defRPr>
            </a:lvl6pPr>
            <a:lvl7pPr lvl="6" algn="r">
              <a:buNone/>
              <a:defRPr sz="3300">
                <a:solidFill>
                  <a:schemeClr val="dk2"/>
                </a:solidFill>
              </a:defRPr>
            </a:lvl7pPr>
            <a:lvl8pPr lvl="7" algn="r">
              <a:buNone/>
              <a:defRPr sz="3300">
                <a:solidFill>
                  <a:schemeClr val="dk2"/>
                </a:solidFill>
              </a:defRPr>
            </a:lvl8pPr>
            <a:lvl9pPr lvl="8" algn="r">
              <a:buNone/>
              <a:defRPr sz="3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8.jpg"/><Relationship Id="rId42" Type="http://schemas.openxmlformats.org/officeDocument/2006/relationships/image" Target="../media/image35.jpg"/><Relationship Id="rId41" Type="http://schemas.openxmlformats.org/officeDocument/2006/relationships/image" Target="../media/image24.jpg"/><Relationship Id="rId44" Type="http://schemas.openxmlformats.org/officeDocument/2006/relationships/image" Target="../media/image42.jpg"/><Relationship Id="rId43" Type="http://schemas.openxmlformats.org/officeDocument/2006/relationships/image" Target="../media/image43.jpg"/><Relationship Id="rId46" Type="http://schemas.openxmlformats.org/officeDocument/2006/relationships/image" Target="../media/image44.jpg"/><Relationship Id="rId45" Type="http://schemas.openxmlformats.org/officeDocument/2006/relationships/image" Target="../media/image40.jpg"/><Relationship Id="rId107" Type="http://schemas.openxmlformats.org/officeDocument/2006/relationships/image" Target="../media/image109.jpg"/><Relationship Id="rId106" Type="http://schemas.openxmlformats.org/officeDocument/2006/relationships/image" Target="../media/image105.jpg"/><Relationship Id="rId105" Type="http://schemas.openxmlformats.org/officeDocument/2006/relationships/image" Target="../media/image108.jpg"/><Relationship Id="rId104" Type="http://schemas.openxmlformats.org/officeDocument/2006/relationships/image" Target="../media/image104.jpg"/><Relationship Id="rId109" Type="http://schemas.openxmlformats.org/officeDocument/2006/relationships/image" Target="../media/image113.jpg"/><Relationship Id="rId108" Type="http://schemas.openxmlformats.org/officeDocument/2006/relationships/image" Target="../media/image110.jpg"/><Relationship Id="rId48" Type="http://schemas.openxmlformats.org/officeDocument/2006/relationships/image" Target="../media/image54.jpg"/><Relationship Id="rId47" Type="http://schemas.openxmlformats.org/officeDocument/2006/relationships/image" Target="../media/image67.jpg"/><Relationship Id="rId49" Type="http://schemas.openxmlformats.org/officeDocument/2006/relationships/image" Target="../media/image45.jpg"/><Relationship Id="rId103" Type="http://schemas.openxmlformats.org/officeDocument/2006/relationships/image" Target="../media/image102.jpg"/><Relationship Id="rId102" Type="http://schemas.openxmlformats.org/officeDocument/2006/relationships/image" Target="../media/image101.jpg"/><Relationship Id="rId101" Type="http://schemas.openxmlformats.org/officeDocument/2006/relationships/image" Target="../media/image106.jpg"/><Relationship Id="rId100" Type="http://schemas.openxmlformats.org/officeDocument/2006/relationships/image" Target="../media/image111.jpg"/><Relationship Id="rId31" Type="http://schemas.openxmlformats.org/officeDocument/2006/relationships/image" Target="../media/image21.jpg"/><Relationship Id="rId30" Type="http://schemas.openxmlformats.org/officeDocument/2006/relationships/image" Target="../media/image26.jpg"/><Relationship Id="rId33" Type="http://schemas.openxmlformats.org/officeDocument/2006/relationships/image" Target="../media/image29.jpg"/><Relationship Id="rId32" Type="http://schemas.openxmlformats.org/officeDocument/2006/relationships/image" Target="../media/image23.jpg"/><Relationship Id="rId35" Type="http://schemas.openxmlformats.org/officeDocument/2006/relationships/image" Target="../media/image33.jpg"/><Relationship Id="rId34" Type="http://schemas.openxmlformats.org/officeDocument/2006/relationships/image" Target="../media/image28.jpg"/><Relationship Id="rId37" Type="http://schemas.openxmlformats.org/officeDocument/2006/relationships/image" Target="../media/image36.jpg"/><Relationship Id="rId36" Type="http://schemas.openxmlformats.org/officeDocument/2006/relationships/image" Target="../media/image32.jpg"/><Relationship Id="rId39" Type="http://schemas.openxmlformats.org/officeDocument/2006/relationships/image" Target="../media/image41.jpg"/><Relationship Id="rId38" Type="http://schemas.openxmlformats.org/officeDocument/2006/relationships/image" Target="../media/image31.jpg"/><Relationship Id="rId20" Type="http://schemas.openxmlformats.org/officeDocument/2006/relationships/image" Target="../media/image12.png"/><Relationship Id="rId22" Type="http://schemas.openxmlformats.org/officeDocument/2006/relationships/image" Target="../media/image3.jpg"/><Relationship Id="rId21" Type="http://schemas.openxmlformats.org/officeDocument/2006/relationships/image" Target="../media/image1.png"/><Relationship Id="rId24" Type="http://schemas.openxmlformats.org/officeDocument/2006/relationships/image" Target="../media/image22.jpg"/><Relationship Id="rId23" Type="http://schemas.openxmlformats.org/officeDocument/2006/relationships/image" Target="../media/image39.jpg"/><Relationship Id="rId26" Type="http://schemas.openxmlformats.org/officeDocument/2006/relationships/image" Target="../media/image25.jpg"/><Relationship Id="rId25" Type="http://schemas.openxmlformats.org/officeDocument/2006/relationships/image" Target="../media/image30.jpg"/><Relationship Id="rId28" Type="http://schemas.openxmlformats.org/officeDocument/2006/relationships/image" Target="../media/image34.jpg"/><Relationship Id="rId27" Type="http://schemas.openxmlformats.org/officeDocument/2006/relationships/image" Target="../media/image37.jpg"/><Relationship Id="rId29" Type="http://schemas.openxmlformats.org/officeDocument/2006/relationships/image" Target="../media/image27.jpg"/><Relationship Id="rId95" Type="http://schemas.openxmlformats.org/officeDocument/2006/relationships/image" Target="../media/image100.jpg"/><Relationship Id="rId94" Type="http://schemas.openxmlformats.org/officeDocument/2006/relationships/image" Target="../media/image94.jpg"/><Relationship Id="rId97" Type="http://schemas.openxmlformats.org/officeDocument/2006/relationships/image" Target="../media/image98.jpg"/><Relationship Id="rId96" Type="http://schemas.openxmlformats.org/officeDocument/2006/relationships/image" Target="../media/image107.jpg"/><Relationship Id="rId11" Type="http://schemas.openxmlformats.org/officeDocument/2006/relationships/image" Target="../media/image16.jpg"/><Relationship Id="rId99" Type="http://schemas.openxmlformats.org/officeDocument/2006/relationships/image" Target="../media/image99.jpg"/><Relationship Id="rId10" Type="http://schemas.openxmlformats.org/officeDocument/2006/relationships/image" Target="../media/image7.jpg"/><Relationship Id="rId98" Type="http://schemas.openxmlformats.org/officeDocument/2006/relationships/image" Target="../media/image95.jpg"/><Relationship Id="rId13" Type="http://schemas.openxmlformats.org/officeDocument/2006/relationships/image" Target="../media/image13.jpg"/><Relationship Id="rId12" Type="http://schemas.openxmlformats.org/officeDocument/2006/relationships/image" Target="../media/image8.jpg"/><Relationship Id="rId91" Type="http://schemas.openxmlformats.org/officeDocument/2006/relationships/image" Target="../media/image97.jpg"/><Relationship Id="rId90" Type="http://schemas.openxmlformats.org/officeDocument/2006/relationships/image" Target="../media/image96.jpg"/><Relationship Id="rId93" Type="http://schemas.openxmlformats.org/officeDocument/2006/relationships/image" Target="../media/image90.jpg"/><Relationship Id="rId92" Type="http://schemas.openxmlformats.org/officeDocument/2006/relationships/image" Target="../media/image103.jpg"/><Relationship Id="rId116" Type="http://schemas.openxmlformats.org/officeDocument/2006/relationships/image" Target="../media/image117.png"/><Relationship Id="rId115" Type="http://schemas.openxmlformats.org/officeDocument/2006/relationships/image" Target="../media/image116.png"/><Relationship Id="rId15" Type="http://schemas.openxmlformats.org/officeDocument/2006/relationships/image" Target="../media/image17.jpg"/><Relationship Id="rId110" Type="http://schemas.openxmlformats.org/officeDocument/2006/relationships/image" Target="../media/image112.jpg"/><Relationship Id="rId14" Type="http://schemas.openxmlformats.org/officeDocument/2006/relationships/image" Target="../media/image11.jpg"/><Relationship Id="rId17" Type="http://schemas.openxmlformats.org/officeDocument/2006/relationships/image" Target="../media/image5.jpg"/><Relationship Id="rId16" Type="http://schemas.openxmlformats.org/officeDocument/2006/relationships/image" Target="../media/image6.jpg"/><Relationship Id="rId19" Type="http://schemas.openxmlformats.org/officeDocument/2006/relationships/image" Target="../media/image19.jpg"/><Relationship Id="rId114" Type="http://schemas.openxmlformats.org/officeDocument/2006/relationships/image" Target="../media/image118.png"/><Relationship Id="rId18" Type="http://schemas.openxmlformats.org/officeDocument/2006/relationships/image" Target="../media/image10.jpg"/><Relationship Id="rId113" Type="http://schemas.openxmlformats.org/officeDocument/2006/relationships/image" Target="../media/image115.png"/><Relationship Id="rId112" Type="http://schemas.openxmlformats.org/officeDocument/2006/relationships/image" Target="../media/image114.png"/><Relationship Id="rId111" Type="http://schemas.openxmlformats.org/officeDocument/2006/relationships/image" Target="../media/image119.png"/><Relationship Id="rId84" Type="http://schemas.openxmlformats.org/officeDocument/2006/relationships/image" Target="../media/image85.jpg"/><Relationship Id="rId83" Type="http://schemas.openxmlformats.org/officeDocument/2006/relationships/image" Target="../media/image80.jpg"/><Relationship Id="rId86" Type="http://schemas.openxmlformats.org/officeDocument/2006/relationships/image" Target="../media/image89.jpg"/><Relationship Id="rId85" Type="http://schemas.openxmlformats.org/officeDocument/2006/relationships/image" Target="../media/image86.jpg"/><Relationship Id="rId88" Type="http://schemas.openxmlformats.org/officeDocument/2006/relationships/image" Target="../media/image92.jpg"/><Relationship Id="rId87" Type="http://schemas.openxmlformats.org/officeDocument/2006/relationships/image" Target="../media/image83.jpg"/><Relationship Id="rId89" Type="http://schemas.openxmlformats.org/officeDocument/2006/relationships/image" Target="../media/image91.jpg"/><Relationship Id="rId80" Type="http://schemas.openxmlformats.org/officeDocument/2006/relationships/image" Target="../media/image81.jpg"/><Relationship Id="rId82" Type="http://schemas.openxmlformats.org/officeDocument/2006/relationships/image" Target="../media/image82.jpg"/><Relationship Id="rId81" Type="http://schemas.openxmlformats.org/officeDocument/2006/relationships/image" Target="../media/image7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9" Type="http://schemas.openxmlformats.org/officeDocument/2006/relationships/image" Target="../media/image15.jpg"/><Relationship Id="rId5" Type="http://schemas.openxmlformats.org/officeDocument/2006/relationships/image" Target="../media/image18.jpg"/><Relationship Id="rId6" Type="http://schemas.openxmlformats.org/officeDocument/2006/relationships/image" Target="../media/image9.jpg"/><Relationship Id="rId7" Type="http://schemas.openxmlformats.org/officeDocument/2006/relationships/image" Target="../media/image4.jpg"/><Relationship Id="rId8" Type="http://schemas.openxmlformats.org/officeDocument/2006/relationships/image" Target="../media/image20.jpg"/><Relationship Id="rId73" Type="http://schemas.openxmlformats.org/officeDocument/2006/relationships/image" Target="../media/image68.jpg"/><Relationship Id="rId72" Type="http://schemas.openxmlformats.org/officeDocument/2006/relationships/image" Target="../media/image71.jpg"/><Relationship Id="rId75" Type="http://schemas.openxmlformats.org/officeDocument/2006/relationships/image" Target="../media/image69.jpg"/><Relationship Id="rId74" Type="http://schemas.openxmlformats.org/officeDocument/2006/relationships/image" Target="../media/image74.jpg"/><Relationship Id="rId77" Type="http://schemas.openxmlformats.org/officeDocument/2006/relationships/image" Target="../media/image78.jpg"/><Relationship Id="rId76" Type="http://schemas.openxmlformats.org/officeDocument/2006/relationships/image" Target="../media/image84.jpg"/><Relationship Id="rId79" Type="http://schemas.openxmlformats.org/officeDocument/2006/relationships/image" Target="../media/image75.jpg"/><Relationship Id="rId78" Type="http://schemas.openxmlformats.org/officeDocument/2006/relationships/image" Target="../media/image73.jpg"/><Relationship Id="rId71" Type="http://schemas.openxmlformats.org/officeDocument/2006/relationships/image" Target="../media/image88.jpg"/><Relationship Id="rId70" Type="http://schemas.openxmlformats.org/officeDocument/2006/relationships/image" Target="../media/image72.jpg"/><Relationship Id="rId62" Type="http://schemas.openxmlformats.org/officeDocument/2006/relationships/image" Target="../media/image53.png"/><Relationship Id="rId61" Type="http://schemas.openxmlformats.org/officeDocument/2006/relationships/image" Target="../media/image55.png"/><Relationship Id="rId64" Type="http://schemas.openxmlformats.org/officeDocument/2006/relationships/image" Target="../media/image64.jpg"/><Relationship Id="rId63" Type="http://schemas.openxmlformats.org/officeDocument/2006/relationships/image" Target="../media/image62.png"/><Relationship Id="rId66" Type="http://schemas.openxmlformats.org/officeDocument/2006/relationships/image" Target="../media/image65.jpg"/><Relationship Id="rId65" Type="http://schemas.openxmlformats.org/officeDocument/2006/relationships/image" Target="../media/image70.jpg"/><Relationship Id="rId68" Type="http://schemas.openxmlformats.org/officeDocument/2006/relationships/image" Target="../media/image66.jpg"/><Relationship Id="rId67" Type="http://schemas.openxmlformats.org/officeDocument/2006/relationships/image" Target="../media/image63.jpg"/><Relationship Id="rId60" Type="http://schemas.openxmlformats.org/officeDocument/2006/relationships/image" Target="../media/image59.jpg"/><Relationship Id="rId69" Type="http://schemas.openxmlformats.org/officeDocument/2006/relationships/image" Target="../media/image77.jpg"/><Relationship Id="rId51" Type="http://schemas.openxmlformats.org/officeDocument/2006/relationships/image" Target="../media/image49.jpg"/><Relationship Id="rId50" Type="http://schemas.openxmlformats.org/officeDocument/2006/relationships/image" Target="../media/image50.jpg"/><Relationship Id="rId53" Type="http://schemas.openxmlformats.org/officeDocument/2006/relationships/image" Target="../media/image47.jpg"/><Relationship Id="rId52" Type="http://schemas.openxmlformats.org/officeDocument/2006/relationships/image" Target="../media/image48.jpg"/><Relationship Id="rId55" Type="http://schemas.openxmlformats.org/officeDocument/2006/relationships/image" Target="../media/image60.jpg"/><Relationship Id="rId54" Type="http://schemas.openxmlformats.org/officeDocument/2006/relationships/image" Target="../media/image46.jpg"/><Relationship Id="rId57" Type="http://schemas.openxmlformats.org/officeDocument/2006/relationships/image" Target="../media/image56.jpg"/><Relationship Id="rId56" Type="http://schemas.openxmlformats.org/officeDocument/2006/relationships/image" Target="../media/image58.jpg"/><Relationship Id="rId59" Type="http://schemas.openxmlformats.org/officeDocument/2006/relationships/image" Target="../media/image61.jpg"/><Relationship Id="rId58" Type="http://schemas.openxmlformats.org/officeDocument/2006/relationships/image" Target="../media/image5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071563" cy="107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05778"/>
            <a:ext cx="1066800" cy="107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0163" y="152400"/>
            <a:ext cx="1066800" cy="107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2459155"/>
            <a:ext cx="1071563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00163" y="1305778"/>
            <a:ext cx="1066800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43163" y="152400"/>
            <a:ext cx="1071563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2400" y="3622026"/>
            <a:ext cx="1066800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00163" y="2468648"/>
            <a:ext cx="1066800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43163" y="1315270"/>
            <a:ext cx="1081088" cy="108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161350" y="3644851"/>
            <a:ext cx="1066800" cy="1093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32925" y="1312000"/>
            <a:ext cx="1066800" cy="1093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125044" y="4818629"/>
            <a:ext cx="1066800" cy="109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893338" y="1309594"/>
            <a:ext cx="1071563" cy="109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895725" y="146725"/>
            <a:ext cx="1066800" cy="109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118506" y="1309589"/>
            <a:ext cx="1071563" cy="109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431775" y="6109432"/>
            <a:ext cx="1066800" cy="110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163738" y="6109419"/>
            <a:ext cx="1066800" cy="110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9042850" y="6185507"/>
            <a:ext cx="266700" cy="26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8642813" y="6809241"/>
            <a:ext cx="266700" cy="26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486650" y="416657"/>
            <a:ext cx="1066800" cy="1098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42603" y="1674125"/>
            <a:ext cx="1066800" cy="1098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485463" y="4446978"/>
            <a:ext cx="1076325" cy="107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487838" y="3137478"/>
            <a:ext cx="1071563" cy="107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52400" y="8537710"/>
            <a:ext cx="1081088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59550" y="7377201"/>
            <a:ext cx="1066800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488288" y="8535307"/>
            <a:ext cx="1071563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4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59550" y="9850941"/>
            <a:ext cx="1066800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4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588300" y="7372413"/>
            <a:ext cx="1066800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4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402575" y="9698188"/>
            <a:ext cx="1071563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4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2589619" y="2505643"/>
            <a:ext cx="1081088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4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402581" y="11083087"/>
            <a:ext cx="1071563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4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59550" y="11168962"/>
            <a:ext cx="1066800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4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2643188" y="3624437"/>
            <a:ext cx="1066800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4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402556" y="3624437"/>
            <a:ext cx="1071563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4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666400" y="4868387"/>
            <a:ext cx="1066800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4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1435300" y="4784899"/>
            <a:ext cx="1066800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4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189906" y="4794412"/>
            <a:ext cx="1081088" cy="109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4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618163" y="5966780"/>
            <a:ext cx="1076325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4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1377544" y="5947755"/>
            <a:ext cx="1071563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4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141675" y="5966780"/>
            <a:ext cx="1066800" cy="10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4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1606200" y="3141638"/>
            <a:ext cx="1071563" cy="107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4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0170331" y="3141638"/>
            <a:ext cx="1066800" cy="107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4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8893975" y="3238863"/>
            <a:ext cx="1071563" cy="107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4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10275088" y="1690132"/>
            <a:ext cx="1071563" cy="106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4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8941594" y="1677782"/>
            <a:ext cx="1066800" cy="106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4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11610981" y="326532"/>
            <a:ext cx="1066800" cy="106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4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10277481" y="432657"/>
            <a:ext cx="1066800" cy="106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4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8939200" y="432657"/>
            <a:ext cx="1071563" cy="106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4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6322213" y="3642448"/>
            <a:ext cx="1071563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4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3895731" y="4826823"/>
            <a:ext cx="1066800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4"/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6354350" y="4826823"/>
            <a:ext cx="1071563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4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3895719" y="6122773"/>
            <a:ext cx="1066800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4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3895731" y="2464423"/>
            <a:ext cx="1066800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4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5156600" y="2488173"/>
            <a:ext cx="1081088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4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6351981" y="2483413"/>
            <a:ext cx="1076325" cy="1081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4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5119694" y="152923"/>
            <a:ext cx="1066800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4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6303169" y="157673"/>
            <a:ext cx="1066800" cy="107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4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3893338" y="3629713"/>
            <a:ext cx="1071563" cy="107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2888038" y="6839013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4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13194513" y="4826838"/>
            <a:ext cx="1076325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4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11395488" y="4826838"/>
            <a:ext cx="1076325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2757075" y="6034150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4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9176213" y="654255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4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13667913" y="6305625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4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9937613" y="6049713"/>
            <a:ext cx="538163" cy="539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4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9820350" y="6673450"/>
            <a:ext cx="538163" cy="539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4"/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17392650" y="11004688"/>
            <a:ext cx="2133600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4"/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17499050" y="16040500"/>
            <a:ext cx="2133600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4"/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19899025" y="5940325"/>
            <a:ext cx="2162175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4"/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14872525" y="8496313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4"/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22600050" y="5973650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4"/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20049550" y="16050013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4"/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19913313" y="11014213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4"/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19908550" y="8486788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4"/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19526250" y="26840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4"/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22595275" y="13536875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4"/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14851825" y="326550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4"/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17084688" y="326513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4"/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19526250" y="326513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4"/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22532625" y="3455750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4"/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24996025" y="3436700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4973013" y="849155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4"/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17104538" y="26840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4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24973013" y="59641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4"/>
          <p:cNvPicPr preferRelativeResize="0"/>
          <p:nvPr/>
        </p:nvPicPr>
        <p:blipFill>
          <a:blip r:embed="rId81">
            <a:alphaModFix/>
          </a:blip>
          <a:stretch>
            <a:fillRect/>
          </a:stretch>
        </p:blipFill>
        <p:spPr>
          <a:xfrm>
            <a:off x="24963488" y="1101897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4"/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24968250" y="758650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4"/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14828075" y="2688800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4"/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15117838" y="505105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4"/>
          <p:cNvPicPr preferRelativeResize="0"/>
          <p:nvPr/>
        </p:nvPicPr>
        <p:blipFill>
          <a:blip r:embed="rId85">
            <a:alphaModFix/>
          </a:blip>
          <a:stretch>
            <a:fillRect/>
          </a:stretch>
        </p:blipFill>
        <p:spPr>
          <a:xfrm>
            <a:off x="16178613" y="6030313"/>
            <a:ext cx="216217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4"/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15692838" y="561267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4"/>
          <p:cNvPicPr preferRelativeResize="0"/>
          <p:nvPr/>
        </p:nvPicPr>
        <p:blipFill>
          <a:blip r:embed="rId87">
            <a:alphaModFix/>
          </a:blip>
          <a:stretch>
            <a:fillRect/>
          </a:stretch>
        </p:blipFill>
        <p:spPr>
          <a:xfrm>
            <a:off x="17387888" y="8482038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2600038" y="848202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2600050" y="16045250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4"/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22585750" y="11009450"/>
            <a:ext cx="216217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4"/>
          <p:cNvPicPr preferRelativeResize="0"/>
          <p:nvPr/>
        </p:nvPicPr>
        <p:blipFill>
          <a:blip r:embed="rId89">
            <a:alphaModFix/>
          </a:blip>
          <a:stretch>
            <a:fillRect/>
          </a:stretch>
        </p:blipFill>
        <p:spPr>
          <a:xfrm>
            <a:off x="24968238" y="13536863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4"/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22537388" y="918800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4"/>
          <p:cNvPicPr preferRelativeResize="0"/>
          <p:nvPr/>
        </p:nvPicPr>
        <p:blipFill>
          <a:blip r:embed="rId91">
            <a:alphaModFix/>
          </a:blip>
          <a:stretch>
            <a:fillRect/>
          </a:stretch>
        </p:blipFill>
        <p:spPr>
          <a:xfrm>
            <a:off x="0" y="16123900"/>
            <a:ext cx="2143125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4"/>
          <p:cNvPicPr preferRelativeResize="0"/>
          <p:nvPr/>
        </p:nvPicPr>
        <p:blipFill>
          <a:blip r:embed="rId92">
            <a:alphaModFix/>
          </a:blip>
          <a:stretch>
            <a:fillRect/>
          </a:stretch>
        </p:blipFill>
        <p:spPr>
          <a:xfrm>
            <a:off x="4607713" y="16123900"/>
            <a:ext cx="213360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4"/>
          <p:cNvPicPr preferRelativeResize="0"/>
          <p:nvPr/>
        </p:nvPicPr>
        <p:blipFill>
          <a:blip r:embed="rId93">
            <a:alphaModFix/>
          </a:blip>
          <a:stretch>
            <a:fillRect/>
          </a:stretch>
        </p:blipFill>
        <p:spPr>
          <a:xfrm>
            <a:off x="2252675" y="16123950"/>
            <a:ext cx="213360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4"/>
          <p:cNvPicPr preferRelativeResize="0"/>
          <p:nvPr/>
        </p:nvPicPr>
        <p:blipFill>
          <a:blip r:embed="rId94">
            <a:alphaModFix/>
          </a:blip>
          <a:stretch>
            <a:fillRect/>
          </a:stretch>
        </p:blipFill>
        <p:spPr>
          <a:xfrm>
            <a:off x="6962775" y="16123900"/>
            <a:ext cx="2162175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4"/>
          <p:cNvPicPr preferRelativeResize="0"/>
          <p:nvPr/>
        </p:nvPicPr>
        <p:blipFill>
          <a:blip r:embed="rId95">
            <a:alphaModFix/>
          </a:blip>
          <a:stretch>
            <a:fillRect/>
          </a:stretch>
        </p:blipFill>
        <p:spPr>
          <a:xfrm>
            <a:off x="2243150" y="13837550"/>
            <a:ext cx="215265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4"/>
          <p:cNvPicPr preferRelativeResize="0"/>
          <p:nvPr/>
        </p:nvPicPr>
        <p:blipFill>
          <a:blip r:embed="rId96">
            <a:alphaModFix/>
          </a:blip>
          <a:stretch>
            <a:fillRect/>
          </a:stretch>
        </p:blipFill>
        <p:spPr>
          <a:xfrm>
            <a:off x="4625588" y="13800200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4"/>
          <p:cNvPicPr preferRelativeResize="0"/>
          <p:nvPr/>
        </p:nvPicPr>
        <p:blipFill>
          <a:blip r:embed="rId97">
            <a:alphaModFix/>
          </a:blip>
          <a:stretch>
            <a:fillRect/>
          </a:stretch>
        </p:blipFill>
        <p:spPr>
          <a:xfrm>
            <a:off x="4763" y="13800200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4"/>
          <p:cNvPicPr preferRelativeResize="0"/>
          <p:nvPr/>
        </p:nvPicPr>
        <p:blipFill>
          <a:blip r:embed="rId98">
            <a:alphaModFix/>
          </a:blip>
          <a:stretch>
            <a:fillRect/>
          </a:stretch>
        </p:blipFill>
        <p:spPr>
          <a:xfrm>
            <a:off x="2514000" y="11476500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4"/>
          <p:cNvPicPr preferRelativeResize="0"/>
          <p:nvPr/>
        </p:nvPicPr>
        <p:blipFill>
          <a:blip r:embed="rId99">
            <a:alphaModFix/>
          </a:blip>
          <a:stretch>
            <a:fillRect/>
          </a:stretch>
        </p:blipFill>
        <p:spPr>
          <a:xfrm>
            <a:off x="11715738" y="1365652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4"/>
          <p:cNvPicPr preferRelativeResize="0"/>
          <p:nvPr/>
        </p:nvPicPr>
        <p:blipFill>
          <a:blip r:embed="rId100">
            <a:alphaModFix/>
          </a:blip>
          <a:stretch>
            <a:fillRect/>
          </a:stretch>
        </p:blipFill>
        <p:spPr>
          <a:xfrm>
            <a:off x="14164925" y="13647000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4"/>
          <p:cNvPicPr preferRelativeResize="0"/>
          <p:nvPr/>
        </p:nvPicPr>
        <p:blipFill>
          <a:blip r:embed="rId101">
            <a:alphaModFix/>
          </a:blip>
          <a:stretch>
            <a:fillRect/>
          </a:stretch>
        </p:blipFill>
        <p:spPr>
          <a:xfrm>
            <a:off x="4669725" y="11476500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4"/>
          <p:cNvPicPr preferRelativeResize="0"/>
          <p:nvPr/>
        </p:nvPicPr>
        <p:blipFill>
          <a:blip r:embed="rId102">
            <a:alphaModFix/>
          </a:blip>
          <a:stretch>
            <a:fillRect/>
          </a:stretch>
        </p:blipFill>
        <p:spPr>
          <a:xfrm>
            <a:off x="7024750" y="11248750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4"/>
          <p:cNvPicPr preferRelativeResize="0"/>
          <p:nvPr/>
        </p:nvPicPr>
        <p:blipFill>
          <a:blip r:embed="rId103">
            <a:alphaModFix/>
          </a:blip>
          <a:stretch>
            <a:fillRect/>
          </a:stretch>
        </p:blipFill>
        <p:spPr>
          <a:xfrm>
            <a:off x="9370250" y="1112897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4"/>
          <p:cNvPicPr preferRelativeResize="0"/>
          <p:nvPr/>
        </p:nvPicPr>
        <p:blipFill>
          <a:blip r:embed="rId104">
            <a:alphaModFix/>
          </a:blip>
          <a:stretch>
            <a:fillRect/>
          </a:stretch>
        </p:blipFill>
        <p:spPr>
          <a:xfrm>
            <a:off x="6998525" y="13800200"/>
            <a:ext cx="216217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4"/>
          <p:cNvPicPr preferRelativeResize="0"/>
          <p:nvPr/>
        </p:nvPicPr>
        <p:blipFill>
          <a:blip r:embed="rId105">
            <a:alphaModFix/>
          </a:blip>
          <a:stretch>
            <a:fillRect/>
          </a:stretch>
        </p:blipFill>
        <p:spPr>
          <a:xfrm>
            <a:off x="9390500" y="136565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4"/>
          <p:cNvPicPr preferRelativeResize="0"/>
          <p:nvPr/>
        </p:nvPicPr>
        <p:blipFill>
          <a:blip r:embed="rId106">
            <a:alphaModFix/>
          </a:blip>
          <a:stretch>
            <a:fillRect/>
          </a:stretch>
        </p:blipFill>
        <p:spPr>
          <a:xfrm>
            <a:off x="9346400" y="16119188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4"/>
          <p:cNvPicPr preferRelativeResize="0"/>
          <p:nvPr/>
        </p:nvPicPr>
        <p:blipFill>
          <a:blip r:embed="rId107">
            <a:alphaModFix/>
          </a:blip>
          <a:stretch>
            <a:fillRect/>
          </a:stretch>
        </p:blipFill>
        <p:spPr>
          <a:xfrm>
            <a:off x="14075550" y="1605477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4"/>
          <p:cNvPicPr preferRelativeResize="0"/>
          <p:nvPr/>
        </p:nvPicPr>
        <p:blipFill>
          <a:blip r:embed="rId108">
            <a:alphaModFix/>
          </a:blip>
          <a:stretch>
            <a:fillRect/>
          </a:stretch>
        </p:blipFill>
        <p:spPr>
          <a:xfrm>
            <a:off x="11710975" y="16119138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4"/>
          <p:cNvPicPr preferRelativeResize="0"/>
          <p:nvPr/>
        </p:nvPicPr>
        <p:blipFill>
          <a:blip r:embed="rId109">
            <a:alphaModFix/>
          </a:blip>
          <a:stretch>
            <a:fillRect/>
          </a:stretch>
        </p:blipFill>
        <p:spPr>
          <a:xfrm>
            <a:off x="11715750" y="1125827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4"/>
          <p:cNvPicPr preferRelativeResize="0"/>
          <p:nvPr/>
        </p:nvPicPr>
        <p:blipFill>
          <a:blip r:embed="rId110">
            <a:alphaModFix/>
          </a:blip>
          <a:stretch>
            <a:fillRect/>
          </a:stretch>
        </p:blipFill>
        <p:spPr>
          <a:xfrm>
            <a:off x="14061250" y="11258275"/>
            <a:ext cx="216217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4"/>
          <p:cNvPicPr preferRelativeResize="0"/>
          <p:nvPr/>
        </p:nvPicPr>
        <p:blipFill>
          <a:blip r:embed="rId111">
            <a:alphaModFix/>
          </a:blip>
          <a:stretch>
            <a:fillRect/>
          </a:stretch>
        </p:blipFill>
        <p:spPr>
          <a:xfrm>
            <a:off x="9311588" y="587650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4"/>
          <p:cNvPicPr preferRelativeResize="0"/>
          <p:nvPr/>
        </p:nvPicPr>
        <p:blipFill>
          <a:blip r:embed="rId112">
            <a:alphaModFix/>
          </a:blip>
          <a:stretch>
            <a:fillRect/>
          </a:stretch>
        </p:blipFill>
        <p:spPr>
          <a:xfrm>
            <a:off x="13401063" y="3455738"/>
            <a:ext cx="1076325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4"/>
          <p:cNvPicPr preferRelativeResize="0"/>
          <p:nvPr/>
        </p:nvPicPr>
        <p:blipFill>
          <a:blip r:embed="rId112">
            <a:alphaModFix/>
          </a:blip>
          <a:stretch>
            <a:fillRect/>
          </a:stretch>
        </p:blipFill>
        <p:spPr>
          <a:xfrm>
            <a:off x="10495138" y="6034150"/>
            <a:ext cx="538163" cy="538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4"/>
          <p:cNvPicPr preferRelativeResize="0"/>
          <p:nvPr/>
        </p:nvPicPr>
        <p:blipFill>
          <a:blip r:embed="rId113">
            <a:alphaModFix/>
          </a:blip>
          <a:stretch>
            <a:fillRect/>
          </a:stretch>
        </p:blipFill>
        <p:spPr>
          <a:xfrm>
            <a:off x="11420125" y="5961400"/>
            <a:ext cx="1081100" cy="10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4"/>
          <p:cNvPicPr preferRelativeResize="0"/>
          <p:nvPr/>
        </p:nvPicPr>
        <p:blipFill>
          <a:blip r:embed="rId113">
            <a:alphaModFix/>
          </a:blip>
          <a:stretch>
            <a:fillRect/>
          </a:stretch>
        </p:blipFill>
        <p:spPr>
          <a:xfrm>
            <a:off x="9987569" y="5333075"/>
            <a:ext cx="538175" cy="5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4"/>
          <p:cNvPicPr preferRelativeResize="0"/>
          <p:nvPr/>
        </p:nvPicPr>
        <p:blipFill>
          <a:blip r:embed="rId104">
            <a:alphaModFix/>
          </a:blip>
          <a:stretch>
            <a:fillRect/>
          </a:stretch>
        </p:blipFill>
        <p:spPr>
          <a:xfrm>
            <a:off x="4962525" y="7480600"/>
            <a:ext cx="1081088" cy="10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166988" y="8268194"/>
            <a:ext cx="1066800" cy="110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95600" y="8462051"/>
            <a:ext cx="1066800" cy="1093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4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11858344" y="8703485"/>
            <a:ext cx="2133600" cy="2152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4"/>
          <p:cNvPicPr preferRelativeResize="0"/>
          <p:nvPr/>
        </p:nvPicPr>
        <p:blipFill>
          <a:blip r:embed="rId114">
            <a:alphaModFix/>
          </a:blip>
          <a:stretch>
            <a:fillRect/>
          </a:stretch>
        </p:blipFill>
        <p:spPr>
          <a:xfrm>
            <a:off x="9865413" y="7389638"/>
            <a:ext cx="448056" cy="448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4"/>
          <p:cNvPicPr preferRelativeResize="0"/>
          <p:nvPr/>
        </p:nvPicPr>
        <p:blipFill>
          <a:blip r:embed="rId115">
            <a:alphaModFix/>
          </a:blip>
          <a:stretch>
            <a:fillRect/>
          </a:stretch>
        </p:blipFill>
        <p:spPr>
          <a:xfrm>
            <a:off x="13320263" y="2084638"/>
            <a:ext cx="1076325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4"/>
          <p:cNvPicPr preferRelativeResize="0"/>
          <p:nvPr/>
        </p:nvPicPr>
        <p:blipFill>
          <a:blip r:embed="rId116">
            <a:alphaModFix/>
          </a:blip>
          <a:stretch>
            <a:fillRect/>
          </a:stretch>
        </p:blipFill>
        <p:spPr>
          <a:xfrm>
            <a:off x="10691950" y="7308300"/>
            <a:ext cx="539496" cy="539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