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</p:sldIdLst>
  <p:sldSz cy="16468725" cx="155067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5187">
          <p15:clr>
            <a:srgbClr val="A4A3A4"/>
          </p15:clr>
        </p15:guide>
        <p15:guide id="2" pos="488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5187" orient="horz"/>
        <p:guide pos="4884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814971" y="685800"/>
            <a:ext cx="3228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/>
          <p:nvPr>
            <p:ph idx="2" type="sldImg"/>
          </p:nvPr>
        </p:nvSpPr>
        <p:spPr>
          <a:xfrm>
            <a:off x="1814971" y="685800"/>
            <a:ext cx="3228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4b5bc57047_0_4:notes"/>
          <p:cNvSpPr/>
          <p:nvPr>
            <p:ph idx="2" type="sldImg"/>
          </p:nvPr>
        </p:nvSpPr>
        <p:spPr>
          <a:xfrm>
            <a:off x="1814971" y="685800"/>
            <a:ext cx="3228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4b5bc57047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14b5bc57047_0_23:notes"/>
          <p:cNvSpPr/>
          <p:nvPr>
            <p:ph idx="2" type="sldImg"/>
          </p:nvPr>
        </p:nvSpPr>
        <p:spPr>
          <a:xfrm>
            <a:off x="1814971" y="685800"/>
            <a:ext cx="3228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14b5bc57047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5.jpg"/><Relationship Id="rId4" Type="http://schemas.openxmlformats.org/officeDocument/2006/relationships/image" Target="../media/image4.jpg"/><Relationship Id="rId5" Type="http://schemas.openxmlformats.org/officeDocument/2006/relationships/image" Target="../media/image2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528605" y="2384019"/>
            <a:ext cx="14449500" cy="6572100"/>
          </a:xfrm>
          <a:prstGeom prst="rect">
            <a:avLst/>
          </a:prstGeom>
        </p:spPr>
        <p:txBody>
          <a:bodyPr anchorCtr="0" anchor="b" bIns="200925" lIns="200925" spcFirstLastPara="1" rIns="200925" wrap="square" tIns="2009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528591" y="9074448"/>
            <a:ext cx="14449500" cy="2537700"/>
          </a:xfrm>
          <a:prstGeom prst="rect">
            <a:avLst/>
          </a:prstGeom>
        </p:spPr>
        <p:txBody>
          <a:bodyPr anchorCtr="0" anchor="t" bIns="200925" lIns="200925" spcFirstLastPara="1" rIns="200925" wrap="square" tIns="2009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14367876" y="14930929"/>
            <a:ext cx="930600" cy="1260300"/>
          </a:xfrm>
          <a:prstGeom prst="rect">
            <a:avLst/>
          </a:prstGeom>
        </p:spPr>
        <p:txBody>
          <a:bodyPr anchorCtr="0" anchor="ctr" bIns="200925" lIns="200925" spcFirstLastPara="1" rIns="200925" wrap="square" tIns="2009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528591" y="6886703"/>
            <a:ext cx="14449500" cy="2695200"/>
          </a:xfrm>
          <a:prstGeom prst="rect">
            <a:avLst/>
          </a:prstGeom>
        </p:spPr>
        <p:txBody>
          <a:bodyPr anchorCtr="0" anchor="ctr" bIns="200925" lIns="200925" spcFirstLastPara="1" rIns="200925" wrap="square" tIns="2009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1pPr>
            <a:lvl2pPr lvl="1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2pPr>
            <a:lvl3pPr lvl="2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3pPr>
            <a:lvl4pPr lvl="3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4pPr>
            <a:lvl5pPr lvl="4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5pPr>
            <a:lvl6pPr lvl="5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6pPr>
            <a:lvl7pPr lvl="6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7pPr>
            <a:lvl8pPr lvl="7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8pPr>
            <a:lvl9pPr lvl="8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14367876" y="14930929"/>
            <a:ext cx="930600" cy="1260300"/>
          </a:xfrm>
          <a:prstGeom prst="rect">
            <a:avLst/>
          </a:prstGeom>
        </p:spPr>
        <p:txBody>
          <a:bodyPr anchorCtr="0" anchor="ctr" bIns="200925" lIns="200925" spcFirstLastPara="1" rIns="200925" wrap="square" tIns="2009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528591" y="1424904"/>
            <a:ext cx="14449500" cy="1833600"/>
          </a:xfrm>
          <a:prstGeom prst="rect">
            <a:avLst/>
          </a:prstGeom>
        </p:spPr>
        <p:txBody>
          <a:bodyPr anchorCtr="0" anchor="t" bIns="200925" lIns="200925" spcFirstLastPara="1" rIns="200925" wrap="square" tIns="2009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528591" y="3690054"/>
            <a:ext cx="14449500" cy="10938900"/>
          </a:xfrm>
          <a:prstGeom prst="rect">
            <a:avLst/>
          </a:prstGeom>
        </p:spPr>
        <p:txBody>
          <a:bodyPr anchorCtr="0" anchor="t" bIns="200925" lIns="200925" spcFirstLastPara="1" rIns="200925" wrap="square" tIns="200925">
            <a:normAutofit/>
          </a:bodyPr>
          <a:lstStyle>
            <a:lvl1pPr indent="-482600" lvl="0" marL="457200">
              <a:spcBef>
                <a:spcPts val="0"/>
              </a:spcBef>
              <a:spcAft>
                <a:spcPts val="0"/>
              </a:spcAft>
              <a:buSzPts val="4000"/>
              <a:buChar char="●"/>
              <a:defRPr/>
            </a:lvl1pPr>
            <a:lvl2pPr indent="-425450" lvl="1" marL="914400">
              <a:spcBef>
                <a:spcPts val="0"/>
              </a:spcBef>
              <a:spcAft>
                <a:spcPts val="0"/>
              </a:spcAft>
              <a:buSzPts val="3100"/>
              <a:buChar char="○"/>
              <a:defRPr/>
            </a:lvl2pPr>
            <a:lvl3pPr indent="-425450" lvl="2" marL="1371600">
              <a:spcBef>
                <a:spcPts val="0"/>
              </a:spcBef>
              <a:spcAft>
                <a:spcPts val="0"/>
              </a:spcAft>
              <a:buSzPts val="3100"/>
              <a:buChar char="■"/>
              <a:defRPr/>
            </a:lvl3pPr>
            <a:lvl4pPr indent="-425450" lvl="3" marL="1828800">
              <a:spcBef>
                <a:spcPts val="0"/>
              </a:spcBef>
              <a:spcAft>
                <a:spcPts val="0"/>
              </a:spcAft>
              <a:buSzPts val="3100"/>
              <a:buChar char="●"/>
              <a:defRPr/>
            </a:lvl4pPr>
            <a:lvl5pPr indent="-425450" lvl="4" marL="2286000">
              <a:spcBef>
                <a:spcPts val="0"/>
              </a:spcBef>
              <a:spcAft>
                <a:spcPts val="0"/>
              </a:spcAft>
              <a:buSzPts val="3100"/>
              <a:buChar char="○"/>
              <a:defRPr/>
            </a:lvl5pPr>
            <a:lvl6pPr indent="-425450" lvl="5" marL="2743200">
              <a:spcBef>
                <a:spcPts val="0"/>
              </a:spcBef>
              <a:spcAft>
                <a:spcPts val="0"/>
              </a:spcAft>
              <a:buSzPts val="3100"/>
              <a:buChar char="■"/>
              <a:defRPr/>
            </a:lvl6pPr>
            <a:lvl7pPr indent="-425450" lvl="6" marL="3200400">
              <a:spcBef>
                <a:spcPts val="0"/>
              </a:spcBef>
              <a:spcAft>
                <a:spcPts val="0"/>
              </a:spcAft>
              <a:buSzPts val="3100"/>
              <a:buChar char="●"/>
              <a:defRPr/>
            </a:lvl7pPr>
            <a:lvl8pPr indent="-425450" lvl="7" marL="3657600">
              <a:spcBef>
                <a:spcPts val="0"/>
              </a:spcBef>
              <a:spcAft>
                <a:spcPts val="0"/>
              </a:spcAft>
              <a:buSzPts val="3100"/>
              <a:buChar char="○"/>
              <a:defRPr/>
            </a:lvl8pPr>
            <a:lvl9pPr indent="-425450" lvl="8" marL="4114800">
              <a:spcBef>
                <a:spcPts val="0"/>
              </a:spcBef>
              <a:spcAft>
                <a:spcPts val="0"/>
              </a:spcAft>
              <a:buSzPts val="31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14367876" y="14930929"/>
            <a:ext cx="930600" cy="1260300"/>
          </a:xfrm>
          <a:prstGeom prst="rect">
            <a:avLst/>
          </a:prstGeom>
        </p:spPr>
        <p:txBody>
          <a:bodyPr anchorCtr="0" anchor="ctr" bIns="200925" lIns="200925" spcFirstLastPara="1" rIns="200925" wrap="square" tIns="2009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528591" y="1424904"/>
            <a:ext cx="14449500" cy="1833600"/>
          </a:xfrm>
          <a:prstGeom prst="rect">
            <a:avLst/>
          </a:prstGeom>
        </p:spPr>
        <p:txBody>
          <a:bodyPr anchorCtr="0" anchor="t" bIns="200925" lIns="200925" spcFirstLastPara="1" rIns="200925" wrap="square" tIns="2009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528591" y="3690054"/>
            <a:ext cx="6783300" cy="10938900"/>
          </a:xfrm>
          <a:prstGeom prst="rect">
            <a:avLst/>
          </a:prstGeom>
        </p:spPr>
        <p:txBody>
          <a:bodyPr anchorCtr="0" anchor="t" bIns="200925" lIns="200925" spcFirstLastPara="1" rIns="200925" wrap="square" tIns="200925">
            <a:normAutofit/>
          </a:bodyPr>
          <a:lstStyle>
            <a:lvl1pPr indent="-425450" lvl="0" marL="457200">
              <a:spcBef>
                <a:spcPts val="0"/>
              </a:spcBef>
              <a:spcAft>
                <a:spcPts val="0"/>
              </a:spcAft>
              <a:buSzPts val="3100"/>
              <a:buChar char="●"/>
              <a:defRPr sz="3100"/>
            </a:lvl1pPr>
            <a:lvl2pPr indent="-393700" lvl="1" marL="914400">
              <a:spcBef>
                <a:spcPts val="0"/>
              </a:spcBef>
              <a:spcAft>
                <a:spcPts val="0"/>
              </a:spcAft>
              <a:buSzPts val="2600"/>
              <a:buChar char="○"/>
              <a:defRPr sz="2600"/>
            </a:lvl2pPr>
            <a:lvl3pPr indent="-393700" lvl="2" marL="1371600">
              <a:spcBef>
                <a:spcPts val="0"/>
              </a:spcBef>
              <a:spcAft>
                <a:spcPts val="0"/>
              </a:spcAft>
              <a:buSzPts val="2600"/>
              <a:buChar char="■"/>
              <a:defRPr sz="2600"/>
            </a:lvl3pPr>
            <a:lvl4pPr indent="-393700" lvl="3" marL="1828800">
              <a:spcBef>
                <a:spcPts val="0"/>
              </a:spcBef>
              <a:spcAft>
                <a:spcPts val="0"/>
              </a:spcAft>
              <a:buSzPts val="2600"/>
              <a:buChar char="●"/>
              <a:defRPr sz="2600"/>
            </a:lvl4pPr>
            <a:lvl5pPr indent="-393700" lvl="4" marL="2286000">
              <a:spcBef>
                <a:spcPts val="0"/>
              </a:spcBef>
              <a:spcAft>
                <a:spcPts val="0"/>
              </a:spcAft>
              <a:buSzPts val="2600"/>
              <a:buChar char="○"/>
              <a:defRPr sz="2600"/>
            </a:lvl5pPr>
            <a:lvl6pPr indent="-393700" lvl="5" marL="2743200">
              <a:spcBef>
                <a:spcPts val="0"/>
              </a:spcBef>
              <a:spcAft>
                <a:spcPts val="0"/>
              </a:spcAft>
              <a:buSzPts val="2600"/>
              <a:buChar char="■"/>
              <a:defRPr sz="2600"/>
            </a:lvl6pPr>
            <a:lvl7pPr indent="-393700" lvl="6" marL="3200400">
              <a:spcBef>
                <a:spcPts val="0"/>
              </a:spcBef>
              <a:spcAft>
                <a:spcPts val="0"/>
              </a:spcAft>
              <a:buSzPts val="2600"/>
              <a:buChar char="●"/>
              <a:defRPr sz="2600"/>
            </a:lvl7pPr>
            <a:lvl8pPr indent="-393700" lvl="7" marL="3657600">
              <a:spcBef>
                <a:spcPts val="0"/>
              </a:spcBef>
              <a:spcAft>
                <a:spcPts val="0"/>
              </a:spcAft>
              <a:buSzPts val="2600"/>
              <a:buChar char="○"/>
              <a:defRPr sz="2600"/>
            </a:lvl8pPr>
            <a:lvl9pPr indent="-393700" lvl="8" marL="4114800">
              <a:spcBef>
                <a:spcPts val="0"/>
              </a:spcBef>
              <a:spcAft>
                <a:spcPts val="0"/>
              </a:spcAft>
              <a:buSzPts val="2600"/>
              <a:buChar char="■"/>
              <a:defRPr sz="26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8194945" y="3690054"/>
            <a:ext cx="6783300" cy="10938900"/>
          </a:xfrm>
          <a:prstGeom prst="rect">
            <a:avLst/>
          </a:prstGeom>
        </p:spPr>
        <p:txBody>
          <a:bodyPr anchorCtr="0" anchor="t" bIns="200925" lIns="200925" spcFirstLastPara="1" rIns="200925" wrap="square" tIns="200925">
            <a:normAutofit/>
          </a:bodyPr>
          <a:lstStyle>
            <a:lvl1pPr indent="-425450" lvl="0" marL="457200">
              <a:spcBef>
                <a:spcPts val="0"/>
              </a:spcBef>
              <a:spcAft>
                <a:spcPts val="0"/>
              </a:spcAft>
              <a:buSzPts val="3100"/>
              <a:buChar char="●"/>
              <a:defRPr sz="3100"/>
            </a:lvl1pPr>
            <a:lvl2pPr indent="-393700" lvl="1" marL="914400">
              <a:spcBef>
                <a:spcPts val="0"/>
              </a:spcBef>
              <a:spcAft>
                <a:spcPts val="0"/>
              </a:spcAft>
              <a:buSzPts val="2600"/>
              <a:buChar char="○"/>
              <a:defRPr sz="2600"/>
            </a:lvl2pPr>
            <a:lvl3pPr indent="-393700" lvl="2" marL="1371600">
              <a:spcBef>
                <a:spcPts val="0"/>
              </a:spcBef>
              <a:spcAft>
                <a:spcPts val="0"/>
              </a:spcAft>
              <a:buSzPts val="2600"/>
              <a:buChar char="■"/>
              <a:defRPr sz="2600"/>
            </a:lvl3pPr>
            <a:lvl4pPr indent="-393700" lvl="3" marL="1828800">
              <a:spcBef>
                <a:spcPts val="0"/>
              </a:spcBef>
              <a:spcAft>
                <a:spcPts val="0"/>
              </a:spcAft>
              <a:buSzPts val="2600"/>
              <a:buChar char="●"/>
              <a:defRPr sz="2600"/>
            </a:lvl4pPr>
            <a:lvl5pPr indent="-393700" lvl="4" marL="2286000">
              <a:spcBef>
                <a:spcPts val="0"/>
              </a:spcBef>
              <a:spcAft>
                <a:spcPts val="0"/>
              </a:spcAft>
              <a:buSzPts val="2600"/>
              <a:buChar char="○"/>
              <a:defRPr sz="2600"/>
            </a:lvl5pPr>
            <a:lvl6pPr indent="-393700" lvl="5" marL="2743200">
              <a:spcBef>
                <a:spcPts val="0"/>
              </a:spcBef>
              <a:spcAft>
                <a:spcPts val="0"/>
              </a:spcAft>
              <a:buSzPts val="2600"/>
              <a:buChar char="■"/>
              <a:defRPr sz="2600"/>
            </a:lvl6pPr>
            <a:lvl7pPr indent="-393700" lvl="6" marL="3200400">
              <a:spcBef>
                <a:spcPts val="0"/>
              </a:spcBef>
              <a:spcAft>
                <a:spcPts val="0"/>
              </a:spcAft>
              <a:buSzPts val="2600"/>
              <a:buChar char="●"/>
              <a:defRPr sz="2600"/>
            </a:lvl7pPr>
            <a:lvl8pPr indent="-393700" lvl="7" marL="3657600">
              <a:spcBef>
                <a:spcPts val="0"/>
              </a:spcBef>
              <a:spcAft>
                <a:spcPts val="0"/>
              </a:spcAft>
              <a:buSzPts val="2600"/>
              <a:buChar char="○"/>
              <a:defRPr sz="2600"/>
            </a:lvl8pPr>
            <a:lvl9pPr indent="-393700" lvl="8" marL="4114800">
              <a:spcBef>
                <a:spcPts val="0"/>
              </a:spcBef>
              <a:spcAft>
                <a:spcPts val="0"/>
              </a:spcAft>
              <a:buSzPts val="2600"/>
              <a:buChar char="■"/>
              <a:defRPr sz="26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14367876" y="14930929"/>
            <a:ext cx="930600" cy="1260300"/>
          </a:xfrm>
          <a:prstGeom prst="rect">
            <a:avLst/>
          </a:prstGeom>
        </p:spPr>
        <p:txBody>
          <a:bodyPr anchorCtr="0" anchor="ctr" bIns="200925" lIns="200925" spcFirstLastPara="1" rIns="200925" wrap="square" tIns="2009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528591" y="1424904"/>
            <a:ext cx="14449500" cy="1833600"/>
          </a:xfrm>
          <a:prstGeom prst="rect">
            <a:avLst/>
          </a:prstGeom>
        </p:spPr>
        <p:txBody>
          <a:bodyPr anchorCtr="0" anchor="t" bIns="200925" lIns="200925" spcFirstLastPara="1" rIns="200925" wrap="square" tIns="2009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14367876" y="14930929"/>
            <a:ext cx="930600" cy="1260300"/>
          </a:xfrm>
          <a:prstGeom prst="rect">
            <a:avLst/>
          </a:prstGeom>
        </p:spPr>
        <p:txBody>
          <a:bodyPr anchorCtr="0" anchor="ctr" bIns="200925" lIns="200925" spcFirstLastPara="1" rIns="200925" wrap="square" tIns="2009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528591" y="1778949"/>
            <a:ext cx="4761900" cy="2419500"/>
          </a:xfrm>
          <a:prstGeom prst="rect">
            <a:avLst/>
          </a:prstGeom>
        </p:spPr>
        <p:txBody>
          <a:bodyPr anchorCtr="0" anchor="b" bIns="200925" lIns="200925" spcFirstLastPara="1" rIns="200925" wrap="square" tIns="2009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1pPr>
            <a:lvl2pPr lvl="1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2pPr>
            <a:lvl3pPr lvl="2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3pPr>
            <a:lvl4pPr lvl="3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4pPr>
            <a:lvl5pPr lvl="4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5pPr>
            <a:lvl6pPr lvl="5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6pPr>
            <a:lvl7pPr lvl="6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7pPr>
            <a:lvl8pPr lvl="7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8pPr>
            <a:lvl9pPr lvl="8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528591" y="4449293"/>
            <a:ext cx="4761900" cy="10179900"/>
          </a:xfrm>
          <a:prstGeom prst="rect">
            <a:avLst/>
          </a:prstGeom>
        </p:spPr>
        <p:txBody>
          <a:bodyPr anchorCtr="0" anchor="t" bIns="200925" lIns="200925" spcFirstLastPara="1" rIns="200925" wrap="square" tIns="200925">
            <a:normAutofit/>
          </a:bodyPr>
          <a:lstStyle>
            <a:lvl1pPr indent="-393700" lvl="0" marL="457200">
              <a:spcBef>
                <a:spcPts val="0"/>
              </a:spcBef>
              <a:spcAft>
                <a:spcPts val="0"/>
              </a:spcAft>
              <a:buSzPts val="2600"/>
              <a:buChar char="●"/>
              <a:defRPr sz="2600"/>
            </a:lvl1pPr>
            <a:lvl2pPr indent="-393700" lvl="1" marL="914400">
              <a:spcBef>
                <a:spcPts val="0"/>
              </a:spcBef>
              <a:spcAft>
                <a:spcPts val="0"/>
              </a:spcAft>
              <a:buSzPts val="2600"/>
              <a:buChar char="○"/>
              <a:defRPr sz="2600"/>
            </a:lvl2pPr>
            <a:lvl3pPr indent="-393700" lvl="2" marL="1371600">
              <a:spcBef>
                <a:spcPts val="0"/>
              </a:spcBef>
              <a:spcAft>
                <a:spcPts val="0"/>
              </a:spcAft>
              <a:buSzPts val="2600"/>
              <a:buChar char="■"/>
              <a:defRPr sz="2600"/>
            </a:lvl3pPr>
            <a:lvl4pPr indent="-393700" lvl="3" marL="1828800">
              <a:spcBef>
                <a:spcPts val="0"/>
              </a:spcBef>
              <a:spcAft>
                <a:spcPts val="0"/>
              </a:spcAft>
              <a:buSzPts val="2600"/>
              <a:buChar char="●"/>
              <a:defRPr sz="2600"/>
            </a:lvl4pPr>
            <a:lvl5pPr indent="-393700" lvl="4" marL="2286000">
              <a:spcBef>
                <a:spcPts val="0"/>
              </a:spcBef>
              <a:spcAft>
                <a:spcPts val="0"/>
              </a:spcAft>
              <a:buSzPts val="2600"/>
              <a:buChar char="○"/>
              <a:defRPr sz="2600"/>
            </a:lvl5pPr>
            <a:lvl6pPr indent="-393700" lvl="5" marL="2743200">
              <a:spcBef>
                <a:spcPts val="0"/>
              </a:spcBef>
              <a:spcAft>
                <a:spcPts val="0"/>
              </a:spcAft>
              <a:buSzPts val="2600"/>
              <a:buChar char="■"/>
              <a:defRPr sz="2600"/>
            </a:lvl6pPr>
            <a:lvl7pPr indent="-393700" lvl="6" marL="3200400">
              <a:spcBef>
                <a:spcPts val="0"/>
              </a:spcBef>
              <a:spcAft>
                <a:spcPts val="0"/>
              </a:spcAft>
              <a:buSzPts val="2600"/>
              <a:buChar char="●"/>
              <a:defRPr sz="2600"/>
            </a:lvl7pPr>
            <a:lvl8pPr indent="-393700" lvl="7" marL="3657600">
              <a:spcBef>
                <a:spcPts val="0"/>
              </a:spcBef>
              <a:spcAft>
                <a:spcPts val="0"/>
              </a:spcAft>
              <a:buSzPts val="2600"/>
              <a:buChar char="○"/>
              <a:defRPr sz="2600"/>
            </a:lvl8pPr>
            <a:lvl9pPr indent="-393700" lvl="8" marL="4114800">
              <a:spcBef>
                <a:spcPts val="0"/>
              </a:spcBef>
              <a:spcAft>
                <a:spcPts val="0"/>
              </a:spcAft>
              <a:buSzPts val="2600"/>
              <a:buChar char="■"/>
              <a:defRPr sz="26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14367876" y="14930929"/>
            <a:ext cx="930600" cy="1260300"/>
          </a:xfrm>
          <a:prstGeom prst="rect">
            <a:avLst/>
          </a:prstGeom>
        </p:spPr>
        <p:txBody>
          <a:bodyPr anchorCtr="0" anchor="ctr" bIns="200925" lIns="200925" spcFirstLastPara="1" rIns="200925" wrap="square" tIns="2009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831382" y="1441314"/>
            <a:ext cx="10798800" cy="13098000"/>
          </a:xfrm>
          <a:prstGeom prst="rect">
            <a:avLst/>
          </a:prstGeom>
        </p:spPr>
        <p:txBody>
          <a:bodyPr anchorCtr="0" anchor="ctr" bIns="200925" lIns="200925" spcFirstLastPara="1" rIns="200925" wrap="square" tIns="2009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500"/>
              <a:buNone/>
              <a:defRPr sz="10500"/>
            </a:lvl1pPr>
            <a:lvl2pPr lvl="1">
              <a:spcBef>
                <a:spcPts val="0"/>
              </a:spcBef>
              <a:spcAft>
                <a:spcPts val="0"/>
              </a:spcAft>
              <a:buSzPts val="10500"/>
              <a:buNone/>
              <a:defRPr sz="10500"/>
            </a:lvl2pPr>
            <a:lvl3pPr lvl="2">
              <a:spcBef>
                <a:spcPts val="0"/>
              </a:spcBef>
              <a:spcAft>
                <a:spcPts val="0"/>
              </a:spcAft>
              <a:buSzPts val="10500"/>
              <a:buNone/>
              <a:defRPr sz="10500"/>
            </a:lvl3pPr>
            <a:lvl4pPr lvl="3">
              <a:spcBef>
                <a:spcPts val="0"/>
              </a:spcBef>
              <a:spcAft>
                <a:spcPts val="0"/>
              </a:spcAft>
              <a:buSzPts val="10500"/>
              <a:buNone/>
              <a:defRPr sz="10500"/>
            </a:lvl4pPr>
            <a:lvl5pPr lvl="4">
              <a:spcBef>
                <a:spcPts val="0"/>
              </a:spcBef>
              <a:spcAft>
                <a:spcPts val="0"/>
              </a:spcAft>
              <a:buSzPts val="10500"/>
              <a:buNone/>
              <a:defRPr sz="10500"/>
            </a:lvl5pPr>
            <a:lvl6pPr lvl="5">
              <a:spcBef>
                <a:spcPts val="0"/>
              </a:spcBef>
              <a:spcAft>
                <a:spcPts val="0"/>
              </a:spcAft>
              <a:buSzPts val="10500"/>
              <a:buNone/>
              <a:defRPr sz="10500"/>
            </a:lvl6pPr>
            <a:lvl7pPr lvl="6">
              <a:spcBef>
                <a:spcPts val="0"/>
              </a:spcBef>
              <a:spcAft>
                <a:spcPts val="0"/>
              </a:spcAft>
              <a:buSzPts val="10500"/>
              <a:buNone/>
              <a:defRPr sz="10500"/>
            </a:lvl7pPr>
            <a:lvl8pPr lvl="7">
              <a:spcBef>
                <a:spcPts val="0"/>
              </a:spcBef>
              <a:spcAft>
                <a:spcPts val="0"/>
              </a:spcAft>
              <a:buSzPts val="10500"/>
              <a:buNone/>
              <a:defRPr sz="10500"/>
            </a:lvl8pPr>
            <a:lvl9pPr lvl="8">
              <a:spcBef>
                <a:spcPts val="0"/>
              </a:spcBef>
              <a:spcAft>
                <a:spcPts val="0"/>
              </a:spcAft>
              <a:buSzPts val="10500"/>
              <a:buNone/>
              <a:defRPr sz="105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14367876" y="14930929"/>
            <a:ext cx="930600" cy="1260300"/>
          </a:xfrm>
          <a:prstGeom prst="rect">
            <a:avLst/>
          </a:prstGeom>
        </p:spPr>
        <p:txBody>
          <a:bodyPr anchorCtr="0" anchor="ctr" bIns="200925" lIns="200925" spcFirstLastPara="1" rIns="200925" wrap="square" tIns="2009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7753350" y="-400"/>
            <a:ext cx="7753500" cy="16468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200925" lIns="200925" spcFirstLastPara="1" rIns="200925" wrap="square" tIns="2009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450244" y="3948444"/>
            <a:ext cx="6860100" cy="4746000"/>
          </a:xfrm>
          <a:prstGeom prst="rect">
            <a:avLst/>
          </a:prstGeom>
        </p:spPr>
        <p:txBody>
          <a:bodyPr anchorCtr="0" anchor="b" bIns="200925" lIns="200925" spcFirstLastPara="1" rIns="200925" wrap="square" tIns="2009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1pPr>
            <a:lvl2pPr lvl="1" algn="ctr"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2pPr>
            <a:lvl3pPr lvl="2" algn="ctr"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3pPr>
            <a:lvl4pPr lvl="3" algn="ctr"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4pPr>
            <a:lvl5pPr lvl="4" algn="ctr"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5pPr>
            <a:lvl6pPr lvl="5" algn="ctr"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6pPr>
            <a:lvl7pPr lvl="6" algn="ctr"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7pPr>
            <a:lvl8pPr lvl="7" algn="ctr"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8pPr>
            <a:lvl9pPr lvl="8" algn="ctr"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450244" y="8975031"/>
            <a:ext cx="6860100" cy="3954600"/>
          </a:xfrm>
          <a:prstGeom prst="rect">
            <a:avLst/>
          </a:prstGeom>
        </p:spPr>
        <p:txBody>
          <a:bodyPr anchorCtr="0" anchor="t" bIns="200925" lIns="200925" spcFirstLastPara="1" rIns="200925" wrap="square" tIns="2009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8376569" y="2318381"/>
            <a:ext cx="6507000" cy="11831100"/>
          </a:xfrm>
          <a:prstGeom prst="rect">
            <a:avLst/>
          </a:prstGeom>
        </p:spPr>
        <p:txBody>
          <a:bodyPr anchorCtr="0" anchor="ctr" bIns="200925" lIns="200925" spcFirstLastPara="1" rIns="200925" wrap="square" tIns="200925">
            <a:normAutofit/>
          </a:bodyPr>
          <a:lstStyle>
            <a:lvl1pPr indent="-482600" lvl="0" marL="457200">
              <a:spcBef>
                <a:spcPts val="0"/>
              </a:spcBef>
              <a:spcAft>
                <a:spcPts val="0"/>
              </a:spcAft>
              <a:buSzPts val="4000"/>
              <a:buChar char="●"/>
              <a:defRPr/>
            </a:lvl1pPr>
            <a:lvl2pPr indent="-425450" lvl="1" marL="914400">
              <a:spcBef>
                <a:spcPts val="0"/>
              </a:spcBef>
              <a:spcAft>
                <a:spcPts val="0"/>
              </a:spcAft>
              <a:buSzPts val="3100"/>
              <a:buChar char="○"/>
              <a:defRPr/>
            </a:lvl2pPr>
            <a:lvl3pPr indent="-425450" lvl="2" marL="1371600">
              <a:spcBef>
                <a:spcPts val="0"/>
              </a:spcBef>
              <a:spcAft>
                <a:spcPts val="0"/>
              </a:spcAft>
              <a:buSzPts val="3100"/>
              <a:buChar char="■"/>
              <a:defRPr/>
            </a:lvl3pPr>
            <a:lvl4pPr indent="-425450" lvl="3" marL="1828800">
              <a:spcBef>
                <a:spcPts val="0"/>
              </a:spcBef>
              <a:spcAft>
                <a:spcPts val="0"/>
              </a:spcAft>
              <a:buSzPts val="3100"/>
              <a:buChar char="●"/>
              <a:defRPr/>
            </a:lvl4pPr>
            <a:lvl5pPr indent="-425450" lvl="4" marL="2286000">
              <a:spcBef>
                <a:spcPts val="0"/>
              </a:spcBef>
              <a:spcAft>
                <a:spcPts val="0"/>
              </a:spcAft>
              <a:buSzPts val="3100"/>
              <a:buChar char="○"/>
              <a:defRPr/>
            </a:lvl5pPr>
            <a:lvl6pPr indent="-425450" lvl="5" marL="2743200">
              <a:spcBef>
                <a:spcPts val="0"/>
              </a:spcBef>
              <a:spcAft>
                <a:spcPts val="0"/>
              </a:spcAft>
              <a:buSzPts val="3100"/>
              <a:buChar char="■"/>
              <a:defRPr/>
            </a:lvl6pPr>
            <a:lvl7pPr indent="-425450" lvl="6" marL="3200400">
              <a:spcBef>
                <a:spcPts val="0"/>
              </a:spcBef>
              <a:spcAft>
                <a:spcPts val="0"/>
              </a:spcAft>
              <a:buSzPts val="3100"/>
              <a:buChar char="●"/>
              <a:defRPr/>
            </a:lvl7pPr>
            <a:lvl8pPr indent="-425450" lvl="7" marL="3657600">
              <a:spcBef>
                <a:spcPts val="0"/>
              </a:spcBef>
              <a:spcAft>
                <a:spcPts val="0"/>
              </a:spcAft>
              <a:buSzPts val="3100"/>
              <a:buChar char="○"/>
              <a:defRPr/>
            </a:lvl8pPr>
            <a:lvl9pPr indent="-425450" lvl="8" marL="4114800">
              <a:spcBef>
                <a:spcPts val="0"/>
              </a:spcBef>
              <a:spcAft>
                <a:spcPts val="0"/>
              </a:spcAft>
              <a:buSzPts val="31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14367876" y="14930929"/>
            <a:ext cx="930600" cy="1260300"/>
          </a:xfrm>
          <a:prstGeom prst="rect">
            <a:avLst/>
          </a:prstGeom>
        </p:spPr>
        <p:txBody>
          <a:bodyPr anchorCtr="0" anchor="ctr" bIns="200925" lIns="200925" spcFirstLastPara="1" rIns="200925" wrap="square" tIns="2009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528591" y="13545674"/>
            <a:ext cx="10173000" cy="1937400"/>
          </a:xfrm>
          <a:prstGeom prst="rect">
            <a:avLst/>
          </a:prstGeom>
        </p:spPr>
        <p:txBody>
          <a:bodyPr anchorCtr="0" anchor="ctr" bIns="200925" lIns="200925" spcFirstLastPara="1" rIns="200925" wrap="square" tIns="2009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14367876" y="14930929"/>
            <a:ext cx="930600" cy="1260300"/>
          </a:xfrm>
          <a:prstGeom prst="rect">
            <a:avLst/>
          </a:prstGeom>
        </p:spPr>
        <p:txBody>
          <a:bodyPr anchorCtr="0" anchor="ctr" bIns="200925" lIns="200925" spcFirstLastPara="1" rIns="200925" wrap="square" tIns="2009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528591" y="3541648"/>
            <a:ext cx="14449500" cy="6286800"/>
          </a:xfrm>
          <a:prstGeom prst="rect">
            <a:avLst/>
          </a:prstGeom>
        </p:spPr>
        <p:txBody>
          <a:bodyPr anchorCtr="0" anchor="b" bIns="200925" lIns="200925" spcFirstLastPara="1" rIns="200925" wrap="square" tIns="2009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6400"/>
              <a:buNone/>
              <a:defRPr sz="26400"/>
            </a:lvl1pPr>
            <a:lvl2pPr lvl="1" algn="ctr">
              <a:spcBef>
                <a:spcPts val="0"/>
              </a:spcBef>
              <a:spcAft>
                <a:spcPts val="0"/>
              </a:spcAft>
              <a:buSzPts val="26400"/>
              <a:buNone/>
              <a:defRPr sz="26400"/>
            </a:lvl2pPr>
            <a:lvl3pPr lvl="2" algn="ctr">
              <a:spcBef>
                <a:spcPts val="0"/>
              </a:spcBef>
              <a:spcAft>
                <a:spcPts val="0"/>
              </a:spcAft>
              <a:buSzPts val="26400"/>
              <a:buNone/>
              <a:defRPr sz="26400"/>
            </a:lvl3pPr>
            <a:lvl4pPr lvl="3" algn="ctr">
              <a:spcBef>
                <a:spcPts val="0"/>
              </a:spcBef>
              <a:spcAft>
                <a:spcPts val="0"/>
              </a:spcAft>
              <a:buSzPts val="26400"/>
              <a:buNone/>
              <a:defRPr sz="26400"/>
            </a:lvl4pPr>
            <a:lvl5pPr lvl="4" algn="ctr">
              <a:spcBef>
                <a:spcPts val="0"/>
              </a:spcBef>
              <a:spcAft>
                <a:spcPts val="0"/>
              </a:spcAft>
              <a:buSzPts val="26400"/>
              <a:buNone/>
              <a:defRPr sz="26400"/>
            </a:lvl5pPr>
            <a:lvl6pPr lvl="5" algn="ctr">
              <a:spcBef>
                <a:spcPts val="0"/>
              </a:spcBef>
              <a:spcAft>
                <a:spcPts val="0"/>
              </a:spcAft>
              <a:buSzPts val="26400"/>
              <a:buNone/>
              <a:defRPr sz="26400"/>
            </a:lvl6pPr>
            <a:lvl7pPr lvl="6" algn="ctr">
              <a:spcBef>
                <a:spcPts val="0"/>
              </a:spcBef>
              <a:spcAft>
                <a:spcPts val="0"/>
              </a:spcAft>
              <a:buSzPts val="26400"/>
              <a:buNone/>
              <a:defRPr sz="26400"/>
            </a:lvl7pPr>
            <a:lvl8pPr lvl="7" algn="ctr">
              <a:spcBef>
                <a:spcPts val="0"/>
              </a:spcBef>
              <a:spcAft>
                <a:spcPts val="0"/>
              </a:spcAft>
              <a:buSzPts val="26400"/>
              <a:buNone/>
              <a:defRPr sz="26400"/>
            </a:lvl8pPr>
            <a:lvl9pPr lvl="8" algn="ctr">
              <a:spcBef>
                <a:spcPts val="0"/>
              </a:spcBef>
              <a:spcAft>
                <a:spcPts val="0"/>
              </a:spcAft>
              <a:buSzPts val="26400"/>
              <a:buNone/>
              <a:defRPr sz="264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528591" y="10092957"/>
            <a:ext cx="14449500" cy="4164900"/>
          </a:xfrm>
          <a:prstGeom prst="rect">
            <a:avLst/>
          </a:prstGeom>
        </p:spPr>
        <p:txBody>
          <a:bodyPr anchorCtr="0" anchor="t" bIns="200925" lIns="200925" spcFirstLastPara="1" rIns="200925" wrap="square" tIns="200925">
            <a:normAutofit/>
          </a:bodyPr>
          <a:lstStyle>
            <a:lvl1pPr indent="-482600" lvl="0" marL="457200" algn="ctr">
              <a:spcBef>
                <a:spcPts val="0"/>
              </a:spcBef>
              <a:spcAft>
                <a:spcPts val="0"/>
              </a:spcAft>
              <a:buSzPts val="4000"/>
              <a:buChar char="●"/>
              <a:defRPr/>
            </a:lvl1pPr>
            <a:lvl2pPr indent="-425450" lvl="1" marL="914400" algn="ctr">
              <a:spcBef>
                <a:spcPts val="0"/>
              </a:spcBef>
              <a:spcAft>
                <a:spcPts val="0"/>
              </a:spcAft>
              <a:buSzPts val="3100"/>
              <a:buChar char="○"/>
              <a:defRPr/>
            </a:lvl2pPr>
            <a:lvl3pPr indent="-425450" lvl="2" marL="1371600" algn="ctr">
              <a:spcBef>
                <a:spcPts val="0"/>
              </a:spcBef>
              <a:spcAft>
                <a:spcPts val="0"/>
              </a:spcAft>
              <a:buSzPts val="3100"/>
              <a:buChar char="■"/>
              <a:defRPr/>
            </a:lvl3pPr>
            <a:lvl4pPr indent="-425450" lvl="3" marL="1828800" algn="ctr">
              <a:spcBef>
                <a:spcPts val="0"/>
              </a:spcBef>
              <a:spcAft>
                <a:spcPts val="0"/>
              </a:spcAft>
              <a:buSzPts val="3100"/>
              <a:buChar char="●"/>
              <a:defRPr/>
            </a:lvl4pPr>
            <a:lvl5pPr indent="-425450" lvl="4" marL="2286000" algn="ctr">
              <a:spcBef>
                <a:spcPts val="0"/>
              </a:spcBef>
              <a:spcAft>
                <a:spcPts val="0"/>
              </a:spcAft>
              <a:buSzPts val="3100"/>
              <a:buChar char="○"/>
              <a:defRPr/>
            </a:lvl5pPr>
            <a:lvl6pPr indent="-425450" lvl="5" marL="2743200" algn="ctr">
              <a:spcBef>
                <a:spcPts val="0"/>
              </a:spcBef>
              <a:spcAft>
                <a:spcPts val="0"/>
              </a:spcAft>
              <a:buSzPts val="3100"/>
              <a:buChar char="■"/>
              <a:defRPr/>
            </a:lvl6pPr>
            <a:lvl7pPr indent="-425450" lvl="6" marL="3200400" algn="ctr">
              <a:spcBef>
                <a:spcPts val="0"/>
              </a:spcBef>
              <a:spcAft>
                <a:spcPts val="0"/>
              </a:spcAft>
              <a:buSzPts val="3100"/>
              <a:buChar char="●"/>
              <a:defRPr/>
            </a:lvl7pPr>
            <a:lvl8pPr indent="-425450" lvl="7" marL="3657600" algn="ctr">
              <a:spcBef>
                <a:spcPts val="0"/>
              </a:spcBef>
              <a:spcAft>
                <a:spcPts val="0"/>
              </a:spcAft>
              <a:buSzPts val="3100"/>
              <a:buChar char="○"/>
              <a:defRPr/>
            </a:lvl8pPr>
            <a:lvl9pPr indent="-425450" lvl="8" marL="4114800" algn="ctr">
              <a:spcBef>
                <a:spcPts val="0"/>
              </a:spcBef>
              <a:spcAft>
                <a:spcPts val="0"/>
              </a:spcAft>
              <a:buSzPts val="31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14367876" y="14930929"/>
            <a:ext cx="930600" cy="1260300"/>
          </a:xfrm>
          <a:prstGeom prst="rect">
            <a:avLst/>
          </a:prstGeom>
        </p:spPr>
        <p:txBody>
          <a:bodyPr anchorCtr="0" anchor="ctr" bIns="200925" lIns="200925" spcFirstLastPara="1" rIns="200925" wrap="square" tIns="2009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14367876" y="14930929"/>
            <a:ext cx="930600" cy="1260300"/>
          </a:xfrm>
          <a:prstGeom prst="rect">
            <a:avLst/>
          </a:prstGeom>
        </p:spPr>
        <p:txBody>
          <a:bodyPr anchorCtr="0" anchor="ctr" bIns="200925" lIns="200925" spcFirstLastPara="1" rIns="200925" wrap="square" tIns="2009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issle Tracker">
  <p:cSld name="BLANK_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2" type="sldNum"/>
          </p:nvPr>
        </p:nvSpPr>
        <p:spPr>
          <a:xfrm>
            <a:off x="14367876" y="14930929"/>
            <a:ext cx="930600" cy="1260300"/>
          </a:xfrm>
          <a:prstGeom prst="rect">
            <a:avLst/>
          </a:prstGeom>
        </p:spPr>
        <p:txBody>
          <a:bodyPr anchorCtr="0" anchor="ctr" bIns="200925" lIns="200925" spcFirstLastPara="1" rIns="200925" wrap="square" tIns="2009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2" name="Google Shape;52;p13"/>
          <p:cNvPicPr preferRelativeResize="0"/>
          <p:nvPr/>
        </p:nvPicPr>
        <p:blipFill rotWithShape="1">
          <a:blip r:embed="rId2">
            <a:alphaModFix/>
          </a:blip>
          <a:srcRect b="0" l="0" r="0" t="15952"/>
          <a:stretch/>
        </p:blipFill>
        <p:spPr>
          <a:xfrm>
            <a:off x="4750" y="0"/>
            <a:ext cx="7705725" cy="692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13"/>
          <p:cNvPicPr preferRelativeResize="0"/>
          <p:nvPr/>
        </p:nvPicPr>
        <p:blipFill rotWithShape="1">
          <a:blip r:embed="rId3">
            <a:alphaModFix/>
          </a:blip>
          <a:srcRect b="0" l="0" r="0" t="15952"/>
          <a:stretch/>
        </p:blipFill>
        <p:spPr>
          <a:xfrm>
            <a:off x="7710475" y="0"/>
            <a:ext cx="7791450" cy="692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50" y="6924675"/>
            <a:ext cx="7705725" cy="82296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10475" y="6924679"/>
            <a:ext cx="7791450" cy="82295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528591" y="1424904"/>
            <a:ext cx="14449500" cy="18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200925" lIns="200925" spcFirstLastPara="1" rIns="200925" wrap="square" tIns="2009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None/>
              <a:defRPr sz="6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None/>
              <a:defRPr sz="62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None/>
              <a:defRPr sz="62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None/>
              <a:defRPr sz="62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None/>
              <a:defRPr sz="62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None/>
              <a:defRPr sz="62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None/>
              <a:defRPr sz="62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None/>
              <a:defRPr sz="62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None/>
              <a:defRPr sz="6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528591" y="3690054"/>
            <a:ext cx="14449500" cy="109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200925" lIns="200925" spcFirstLastPara="1" rIns="200925" wrap="square" tIns="200925">
            <a:normAutofit/>
          </a:bodyPr>
          <a:lstStyle>
            <a:lvl1pPr indent="-4826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Char char="●"/>
              <a:defRPr sz="4000">
                <a:solidFill>
                  <a:schemeClr val="dk2"/>
                </a:solidFill>
              </a:defRPr>
            </a:lvl1pPr>
            <a:lvl2pPr indent="-425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100"/>
              <a:buChar char="○"/>
              <a:defRPr sz="3100">
                <a:solidFill>
                  <a:schemeClr val="dk2"/>
                </a:solidFill>
              </a:defRPr>
            </a:lvl2pPr>
            <a:lvl3pPr indent="-425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100"/>
              <a:buChar char="■"/>
              <a:defRPr sz="3100">
                <a:solidFill>
                  <a:schemeClr val="dk2"/>
                </a:solidFill>
              </a:defRPr>
            </a:lvl3pPr>
            <a:lvl4pPr indent="-425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100"/>
              <a:buChar char="●"/>
              <a:defRPr sz="3100">
                <a:solidFill>
                  <a:schemeClr val="dk2"/>
                </a:solidFill>
              </a:defRPr>
            </a:lvl4pPr>
            <a:lvl5pPr indent="-425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100"/>
              <a:buChar char="○"/>
              <a:defRPr sz="3100">
                <a:solidFill>
                  <a:schemeClr val="dk2"/>
                </a:solidFill>
              </a:defRPr>
            </a:lvl5pPr>
            <a:lvl6pPr indent="-425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100"/>
              <a:buChar char="■"/>
              <a:defRPr sz="3100">
                <a:solidFill>
                  <a:schemeClr val="dk2"/>
                </a:solidFill>
              </a:defRPr>
            </a:lvl6pPr>
            <a:lvl7pPr indent="-425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100"/>
              <a:buChar char="●"/>
              <a:defRPr sz="3100">
                <a:solidFill>
                  <a:schemeClr val="dk2"/>
                </a:solidFill>
              </a:defRPr>
            </a:lvl7pPr>
            <a:lvl8pPr indent="-425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100"/>
              <a:buChar char="○"/>
              <a:defRPr sz="3100">
                <a:solidFill>
                  <a:schemeClr val="dk2"/>
                </a:solidFill>
              </a:defRPr>
            </a:lvl8pPr>
            <a:lvl9pPr indent="-425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100"/>
              <a:buChar char="■"/>
              <a:defRPr sz="31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4367876" y="14930929"/>
            <a:ext cx="930600" cy="126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0925" lIns="200925" spcFirstLastPara="1" rIns="200925" wrap="square" tIns="200925">
            <a:normAutofit/>
          </a:bodyPr>
          <a:lstStyle>
            <a:lvl1pPr lvl="0" algn="r">
              <a:buNone/>
              <a:defRPr sz="2200">
                <a:solidFill>
                  <a:schemeClr val="dk2"/>
                </a:solidFill>
              </a:defRPr>
            </a:lvl1pPr>
            <a:lvl2pPr lvl="1" algn="r">
              <a:buNone/>
              <a:defRPr sz="2200">
                <a:solidFill>
                  <a:schemeClr val="dk2"/>
                </a:solidFill>
              </a:defRPr>
            </a:lvl2pPr>
            <a:lvl3pPr lvl="2" algn="r">
              <a:buNone/>
              <a:defRPr sz="2200">
                <a:solidFill>
                  <a:schemeClr val="dk2"/>
                </a:solidFill>
              </a:defRPr>
            </a:lvl3pPr>
            <a:lvl4pPr lvl="3" algn="r">
              <a:buNone/>
              <a:defRPr sz="2200">
                <a:solidFill>
                  <a:schemeClr val="dk2"/>
                </a:solidFill>
              </a:defRPr>
            </a:lvl4pPr>
            <a:lvl5pPr lvl="4" algn="r">
              <a:buNone/>
              <a:defRPr sz="2200">
                <a:solidFill>
                  <a:schemeClr val="dk2"/>
                </a:solidFill>
              </a:defRPr>
            </a:lvl5pPr>
            <a:lvl6pPr lvl="5" algn="r">
              <a:buNone/>
              <a:defRPr sz="2200">
                <a:solidFill>
                  <a:schemeClr val="dk2"/>
                </a:solidFill>
              </a:defRPr>
            </a:lvl6pPr>
            <a:lvl7pPr lvl="6" algn="r">
              <a:buNone/>
              <a:defRPr sz="2200">
                <a:solidFill>
                  <a:schemeClr val="dk2"/>
                </a:solidFill>
              </a:defRPr>
            </a:lvl7pPr>
            <a:lvl8pPr lvl="7" algn="r">
              <a:buNone/>
              <a:defRPr sz="2200">
                <a:solidFill>
                  <a:schemeClr val="dk2"/>
                </a:solidFill>
              </a:defRPr>
            </a:lvl8pPr>
            <a:lvl9pPr lvl="8" algn="r">
              <a:buNone/>
              <a:defRPr sz="22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5.jpg"/><Relationship Id="rId5" Type="http://schemas.openxmlformats.org/officeDocument/2006/relationships/image" Target="../media/image4.jpg"/><Relationship Id="rId6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Relationship Id="rId4" Type="http://schemas.openxmlformats.org/officeDocument/2006/relationships/image" Target="../media/image5.jpg"/><Relationship Id="rId5" Type="http://schemas.openxmlformats.org/officeDocument/2006/relationships/image" Target="../media/image4.jpg"/><Relationship Id="rId6" Type="http://schemas.openxmlformats.org/officeDocument/2006/relationships/image" Target="../media/image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7705725" cy="8239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05725" y="0"/>
            <a:ext cx="7791450" cy="8239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8239125"/>
            <a:ext cx="7705725" cy="8229609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705725" y="8239129"/>
            <a:ext cx="7791450" cy="82295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705725" cy="8239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10525" y="152400"/>
            <a:ext cx="7343775" cy="77657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10525" y="8070528"/>
            <a:ext cx="7343774" cy="7843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2400" y="8543925"/>
            <a:ext cx="7358591" cy="7772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14950" y="1447800"/>
            <a:ext cx="325755" cy="32575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7700" y="15259050"/>
            <a:ext cx="325755" cy="32575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0100" y="15411450"/>
            <a:ext cx="325755" cy="32575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2500" y="15563850"/>
            <a:ext cx="325755" cy="32575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4900" y="15716250"/>
            <a:ext cx="325755" cy="32575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57300" y="15868650"/>
            <a:ext cx="325755" cy="32575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2500" y="14954250"/>
            <a:ext cx="325755" cy="32575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4900" y="15106650"/>
            <a:ext cx="325755" cy="32575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57300" y="15259050"/>
            <a:ext cx="325755" cy="32575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09700" y="15411450"/>
            <a:ext cx="325755" cy="32575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62100" y="15563850"/>
            <a:ext cx="325755" cy="3257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