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8288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6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2647378"/>
            <a:ext cx="17041200" cy="7298100"/>
          </a:xfrm>
          <a:prstGeom prst="rect">
            <a:avLst/>
          </a:prstGeom>
        </p:spPr>
        <p:txBody>
          <a:bodyPr anchorCtr="0" anchor="b" bIns="230250" lIns="230250" spcFirstLastPara="1" rIns="230250" wrap="square" tIns="2302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10076889"/>
            <a:ext cx="17041200" cy="28182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7647467"/>
            <a:ext cx="17041200" cy="29931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1pPr>
            <a:lvl2pPr lvl="1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2pPr>
            <a:lvl3pPr lvl="2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3pPr>
            <a:lvl4pPr lvl="3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4pPr>
            <a:lvl5pPr lvl="4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5pPr>
            <a:lvl6pPr lvl="5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6pPr>
            <a:lvl7pPr lvl="6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7pPr>
            <a:lvl8pPr lvl="7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8pPr>
            <a:lvl9pPr lvl="8" algn="ctr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1582311"/>
            <a:ext cx="17041200" cy="20364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4097689"/>
            <a:ext cx="17041200" cy="121473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1582311"/>
            <a:ext cx="17041200" cy="20364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4097689"/>
            <a:ext cx="7999800" cy="121473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4097689"/>
            <a:ext cx="7999800" cy="121473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1582311"/>
            <a:ext cx="17041200" cy="20364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1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975467"/>
            <a:ext cx="5616000" cy="2686800"/>
          </a:xfrm>
          <a:prstGeom prst="rect">
            <a:avLst/>
          </a:prstGeom>
        </p:spPr>
        <p:txBody>
          <a:bodyPr anchorCtr="0" anchor="b" bIns="230250" lIns="230250" spcFirstLastPara="1" rIns="230250" wrap="square" tIns="2302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4940800"/>
            <a:ext cx="5616000" cy="113046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indent="-419100" lvl="0" marL="4572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1600533"/>
            <a:ext cx="12735600" cy="145452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1pPr>
            <a:lvl2pPr lvl="1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2pPr>
            <a:lvl3pPr lvl="2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3pPr>
            <a:lvl4pPr lvl="3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4pPr>
            <a:lvl5pPr lvl="4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5pPr>
            <a:lvl6pPr lvl="5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6pPr>
            <a:lvl7pPr lvl="6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7pPr>
            <a:lvl8pPr lvl="7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8pPr>
            <a:lvl9pPr lvl="8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444"/>
            <a:ext cx="91440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30250" lIns="230250" spcFirstLastPara="1" rIns="230250" wrap="square" tIns="230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4384622"/>
            <a:ext cx="8090400" cy="5270400"/>
          </a:xfrm>
          <a:prstGeom prst="rect">
            <a:avLst/>
          </a:prstGeom>
        </p:spPr>
        <p:txBody>
          <a:bodyPr anchorCtr="0" anchor="b" bIns="230250" lIns="230250" spcFirstLastPara="1" rIns="230250" wrap="square" tIns="2302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600"/>
              <a:buNone/>
              <a:defRPr sz="106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9966489"/>
            <a:ext cx="8090400" cy="43914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2574489"/>
            <a:ext cx="7674000" cy="131382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15042044"/>
            <a:ext cx="11997600" cy="21516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3932889"/>
            <a:ext cx="17041200" cy="6981300"/>
          </a:xfrm>
          <a:prstGeom prst="rect">
            <a:avLst/>
          </a:prstGeom>
        </p:spPr>
        <p:txBody>
          <a:bodyPr anchorCtr="0" anchor="b" bIns="230250" lIns="230250" spcFirstLastPara="1" rIns="230250" wrap="square" tIns="2302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200"/>
              <a:buNone/>
              <a:defRPr sz="30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11207911"/>
            <a:ext cx="17041200" cy="4625100"/>
          </a:xfrm>
          <a:prstGeom prst="rect">
            <a:avLst/>
          </a:prstGeom>
        </p:spPr>
        <p:txBody>
          <a:bodyPr anchorCtr="0" anchor="t" bIns="230250" lIns="230250" spcFirstLastPara="1" rIns="230250" wrap="square" tIns="230250">
            <a:normAutofit/>
          </a:bodyPr>
          <a:lstStyle>
            <a:lvl1pPr indent="-514350" lvl="0" marL="457200" algn="ctr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1582311"/>
            <a:ext cx="170412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0250" lIns="230250" spcFirstLastPara="1" rIns="230250" wrap="square" tIns="2302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None/>
              <a:defRPr sz="7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4097689"/>
            <a:ext cx="17041200" cy="12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0250" lIns="230250" spcFirstLastPara="1" rIns="230250" wrap="square" tIns="230250">
            <a:normAutofit/>
          </a:bodyPr>
          <a:lstStyle>
            <a:lvl1pPr indent="-514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Char char="●"/>
              <a:defRPr sz="4500">
                <a:solidFill>
                  <a:schemeClr val="dk2"/>
                </a:solidFill>
              </a:defRPr>
            </a:lvl1pPr>
            <a:lvl2pPr indent="-450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2pPr>
            <a:lvl3pPr indent="-450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3pPr>
            <a:lvl4pPr indent="-450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4pPr>
            <a:lvl5pPr indent="-450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5pPr>
            <a:lvl6pPr indent="-450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6pPr>
            <a:lvl7pPr indent="-450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7pPr>
            <a:lvl8pPr indent="-450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8pPr>
            <a:lvl9pPr indent="-450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16580326"/>
            <a:ext cx="109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0250" lIns="230250" spcFirstLastPara="1" rIns="230250" wrap="square" tIns="230250">
            <a:normAutofit/>
          </a:bodyPr>
          <a:lstStyle>
            <a:lvl1pPr lvl="0" algn="r">
              <a:buNone/>
              <a:defRPr sz="2500">
                <a:solidFill>
                  <a:schemeClr val="dk2"/>
                </a:solidFill>
              </a:defRPr>
            </a:lvl1pPr>
            <a:lvl2pPr lvl="1" algn="r">
              <a:buNone/>
              <a:defRPr sz="2500">
                <a:solidFill>
                  <a:schemeClr val="dk2"/>
                </a:solidFill>
              </a:defRPr>
            </a:lvl2pPr>
            <a:lvl3pPr lvl="2" algn="r">
              <a:buNone/>
              <a:defRPr sz="2500">
                <a:solidFill>
                  <a:schemeClr val="dk2"/>
                </a:solidFill>
              </a:defRPr>
            </a:lvl3pPr>
            <a:lvl4pPr lvl="3" algn="r">
              <a:buNone/>
              <a:defRPr sz="2500">
                <a:solidFill>
                  <a:schemeClr val="dk2"/>
                </a:solidFill>
              </a:defRPr>
            </a:lvl4pPr>
            <a:lvl5pPr lvl="4" algn="r">
              <a:buNone/>
              <a:defRPr sz="2500">
                <a:solidFill>
                  <a:schemeClr val="dk2"/>
                </a:solidFill>
              </a:defRPr>
            </a:lvl5pPr>
            <a:lvl6pPr lvl="5" algn="r">
              <a:buNone/>
              <a:defRPr sz="2500">
                <a:solidFill>
                  <a:schemeClr val="dk2"/>
                </a:solidFill>
              </a:defRPr>
            </a:lvl6pPr>
            <a:lvl7pPr lvl="6" algn="r">
              <a:buNone/>
              <a:defRPr sz="2500">
                <a:solidFill>
                  <a:schemeClr val="dk2"/>
                </a:solidFill>
              </a:defRPr>
            </a:lvl7pPr>
            <a:lvl8pPr lvl="7" algn="r">
              <a:buNone/>
              <a:defRPr sz="2500">
                <a:solidFill>
                  <a:schemeClr val="dk2"/>
                </a:solidFill>
              </a:defRPr>
            </a:lvl8pPr>
            <a:lvl9pPr lvl="8" algn="r">
              <a:buNone/>
              <a:defRPr sz="2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1.jpg"/><Relationship Id="rId42" Type="http://schemas.openxmlformats.org/officeDocument/2006/relationships/image" Target="../media/image29.jpg"/><Relationship Id="rId41" Type="http://schemas.openxmlformats.org/officeDocument/2006/relationships/image" Target="../media/image27.jpg"/><Relationship Id="rId44" Type="http://schemas.openxmlformats.org/officeDocument/2006/relationships/image" Target="../media/image30.jpg"/><Relationship Id="rId43" Type="http://schemas.openxmlformats.org/officeDocument/2006/relationships/image" Target="../media/image49.jpg"/><Relationship Id="rId46" Type="http://schemas.openxmlformats.org/officeDocument/2006/relationships/image" Target="../media/image57.jpg"/><Relationship Id="rId45" Type="http://schemas.openxmlformats.org/officeDocument/2006/relationships/image" Target="../media/image43.jpg"/><Relationship Id="rId107" Type="http://schemas.openxmlformats.org/officeDocument/2006/relationships/image" Target="../media/image107.png"/><Relationship Id="rId106" Type="http://schemas.openxmlformats.org/officeDocument/2006/relationships/image" Target="../media/image104.png"/><Relationship Id="rId105" Type="http://schemas.openxmlformats.org/officeDocument/2006/relationships/image" Target="../media/image91.png"/><Relationship Id="rId104" Type="http://schemas.openxmlformats.org/officeDocument/2006/relationships/image" Target="../media/image99.png"/><Relationship Id="rId109" Type="http://schemas.openxmlformats.org/officeDocument/2006/relationships/image" Target="../media/image95.png"/><Relationship Id="rId108" Type="http://schemas.openxmlformats.org/officeDocument/2006/relationships/image" Target="../media/image108.png"/><Relationship Id="rId48" Type="http://schemas.openxmlformats.org/officeDocument/2006/relationships/image" Target="../media/image48.jpg"/><Relationship Id="rId47" Type="http://schemas.openxmlformats.org/officeDocument/2006/relationships/image" Target="../media/image40.jpg"/><Relationship Id="rId49" Type="http://schemas.openxmlformats.org/officeDocument/2006/relationships/image" Target="../media/image52.jpg"/><Relationship Id="rId103" Type="http://schemas.openxmlformats.org/officeDocument/2006/relationships/image" Target="../media/image105.jpg"/><Relationship Id="rId102" Type="http://schemas.openxmlformats.org/officeDocument/2006/relationships/image" Target="../media/image106.jpg"/><Relationship Id="rId101" Type="http://schemas.openxmlformats.org/officeDocument/2006/relationships/image" Target="../media/image110.jpg"/><Relationship Id="rId100" Type="http://schemas.openxmlformats.org/officeDocument/2006/relationships/image" Target="../media/image98.jpg"/><Relationship Id="rId31" Type="http://schemas.openxmlformats.org/officeDocument/2006/relationships/image" Target="../media/image23.jpg"/><Relationship Id="rId30" Type="http://schemas.openxmlformats.org/officeDocument/2006/relationships/image" Target="../media/image33.jpg"/><Relationship Id="rId33" Type="http://schemas.openxmlformats.org/officeDocument/2006/relationships/image" Target="../media/image22.jpg"/><Relationship Id="rId32" Type="http://schemas.openxmlformats.org/officeDocument/2006/relationships/image" Target="../media/image35.jpg"/><Relationship Id="rId35" Type="http://schemas.openxmlformats.org/officeDocument/2006/relationships/image" Target="../media/image34.jpg"/><Relationship Id="rId34" Type="http://schemas.openxmlformats.org/officeDocument/2006/relationships/image" Target="../media/image47.jpg"/><Relationship Id="rId37" Type="http://schemas.openxmlformats.org/officeDocument/2006/relationships/image" Target="../media/image39.jpg"/><Relationship Id="rId36" Type="http://schemas.openxmlformats.org/officeDocument/2006/relationships/image" Target="../media/image28.jpg"/><Relationship Id="rId39" Type="http://schemas.openxmlformats.org/officeDocument/2006/relationships/image" Target="../media/image25.jpg"/><Relationship Id="rId38" Type="http://schemas.openxmlformats.org/officeDocument/2006/relationships/image" Target="../media/image24.jpg"/><Relationship Id="rId20" Type="http://schemas.openxmlformats.org/officeDocument/2006/relationships/image" Target="../media/image2.jpg"/><Relationship Id="rId22" Type="http://schemas.openxmlformats.org/officeDocument/2006/relationships/image" Target="../media/image36.jpg"/><Relationship Id="rId21" Type="http://schemas.openxmlformats.org/officeDocument/2006/relationships/image" Target="../media/image8.jpg"/><Relationship Id="rId24" Type="http://schemas.openxmlformats.org/officeDocument/2006/relationships/image" Target="../media/image21.jpg"/><Relationship Id="rId23" Type="http://schemas.openxmlformats.org/officeDocument/2006/relationships/image" Target="../media/image26.jpg"/><Relationship Id="rId26" Type="http://schemas.openxmlformats.org/officeDocument/2006/relationships/image" Target="../media/image31.jpg"/><Relationship Id="rId25" Type="http://schemas.openxmlformats.org/officeDocument/2006/relationships/image" Target="../media/image32.jpg"/><Relationship Id="rId28" Type="http://schemas.openxmlformats.org/officeDocument/2006/relationships/image" Target="../media/image18.jpg"/><Relationship Id="rId27" Type="http://schemas.openxmlformats.org/officeDocument/2006/relationships/image" Target="../media/image20.jpg"/><Relationship Id="rId29" Type="http://schemas.openxmlformats.org/officeDocument/2006/relationships/image" Target="../media/image37.jpg"/><Relationship Id="rId95" Type="http://schemas.openxmlformats.org/officeDocument/2006/relationships/image" Target="../media/image100.jpg"/><Relationship Id="rId94" Type="http://schemas.openxmlformats.org/officeDocument/2006/relationships/image" Target="../media/image84.jpg"/><Relationship Id="rId97" Type="http://schemas.openxmlformats.org/officeDocument/2006/relationships/image" Target="../media/image96.jpg"/><Relationship Id="rId96" Type="http://schemas.openxmlformats.org/officeDocument/2006/relationships/image" Target="../media/image94.jpg"/><Relationship Id="rId11" Type="http://schemas.openxmlformats.org/officeDocument/2006/relationships/image" Target="../media/image3.jpg"/><Relationship Id="rId99" Type="http://schemas.openxmlformats.org/officeDocument/2006/relationships/image" Target="../media/image89.jpg"/><Relationship Id="rId10" Type="http://schemas.openxmlformats.org/officeDocument/2006/relationships/image" Target="../media/image19.jpg"/><Relationship Id="rId98" Type="http://schemas.openxmlformats.org/officeDocument/2006/relationships/image" Target="../media/image87.jpg"/><Relationship Id="rId13" Type="http://schemas.openxmlformats.org/officeDocument/2006/relationships/image" Target="../media/image10.jpg"/><Relationship Id="rId12" Type="http://schemas.openxmlformats.org/officeDocument/2006/relationships/image" Target="../media/image1.jpg"/><Relationship Id="rId91" Type="http://schemas.openxmlformats.org/officeDocument/2006/relationships/image" Target="../media/image92.jpg"/><Relationship Id="rId90" Type="http://schemas.openxmlformats.org/officeDocument/2006/relationships/image" Target="../media/image102.jpg"/><Relationship Id="rId93" Type="http://schemas.openxmlformats.org/officeDocument/2006/relationships/image" Target="../media/image93.jpg"/><Relationship Id="rId92" Type="http://schemas.openxmlformats.org/officeDocument/2006/relationships/image" Target="../media/image97.jpg"/><Relationship Id="rId15" Type="http://schemas.openxmlformats.org/officeDocument/2006/relationships/image" Target="../media/image4.jpg"/><Relationship Id="rId110" Type="http://schemas.openxmlformats.org/officeDocument/2006/relationships/image" Target="../media/image103.png"/><Relationship Id="rId14" Type="http://schemas.openxmlformats.org/officeDocument/2006/relationships/image" Target="../media/image9.jpg"/><Relationship Id="rId17" Type="http://schemas.openxmlformats.org/officeDocument/2006/relationships/image" Target="../media/image11.jpg"/><Relationship Id="rId16" Type="http://schemas.openxmlformats.org/officeDocument/2006/relationships/image" Target="../media/image45.jpg"/><Relationship Id="rId19" Type="http://schemas.openxmlformats.org/officeDocument/2006/relationships/image" Target="../media/image14.jpg"/><Relationship Id="rId18" Type="http://schemas.openxmlformats.org/officeDocument/2006/relationships/image" Target="../media/image15.jpg"/><Relationship Id="rId112" Type="http://schemas.openxmlformats.org/officeDocument/2006/relationships/image" Target="../media/image109.png"/><Relationship Id="rId111" Type="http://schemas.openxmlformats.org/officeDocument/2006/relationships/image" Target="../media/image101.png"/><Relationship Id="rId84" Type="http://schemas.openxmlformats.org/officeDocument/2006/relationships/image" Target="../media/image78.jpg"/><Relationship Id="rId83" Type="http://schemas.openxmlformats.org/officeDocument/2006/relationships/image" Target="../media/image71.jpg"/><Relationship Id="rId86" Type="http://schemas.openxmlformats.org/officeDocument/2006/relationships/image" Target="../media/image86.jpg"/><Relationship Id="rId85" Type="http://schemas.openxmlformats.org/officeDocument/2006/relationships/image" Target="../media/image75.jpg"/><Relationship Id="rId88" Type="http://schemas.openxmlformats.org/officeDocument/2006/relationships/image" Target="../media/image85.jpg"/><Relationship Id="rId87" Type="http://schemas.openxmlformats.org/officeDocument/2006/relationships/image" Target="../media/image80.jpg"/><Relationship Id="rId89" Type="http://schemas.openxmlformats.org/officeDocument/2006/relationships/image" Target="../media/image81.jpg"/><Relationship Id="rId80" Type="http://schemas.openxmlformats.org/officeDocument/2006/relationships/image" Target="../media/image90.jpg"/><Relationship Id="rId82" Type="http://schemas.openxmlformats.org/officeDocument/2006/relationships/image" Target="../media/image77.jpg"/><Relationship Id="rId81" Type="http://schemas.openxmlformats.org/officeDocument/2006/relationships/image" Target="../media/image8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5.jpg"/><Relationship Id="rId9" Type="http://schemas.openxmlformats.org/officeDocument/2006/relationships/image" Target="../media/image17.jpg"/><Relationship Id="rId5" Type="http://schemas.openxmlformats.org/officeDocument/2006/relationships/image" Target="../media/image12.jpg"/><Relationship Id="rId6" Type="http://schemas.openxmlformats.org/officeDocument/2006/relationships/image" Target="../media/image13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73" Type="http://schemas.openxmlformats.org/officeDocument/2006/relationships/image" Target="../media/image72.jpg"/><Relationship Id="rId72" Type="http://schemas.openxmlformats.org/officeDocument/2006/relationships/image" Target="../media/image73.jpg"/><Relationship Id="rId75" Type="http://schemas.openxmlformats.org/officeDocument/2006/relationships/image" Target="../media/image63.jpg"/><Relationship Id="rId74" Type="http://schemas.openxmlformats.org/officeDocument/2006/relationships/image" Target="../media/image88.jpg"/><Relationship Id="rId77" Type="http://schemas.openxmlformats.org/officeDocument/2006/relationships/image" Target="../media/image69.jpg"/><Relationship Id="rId76" Type="http://schemas.openxmlformats.org/officeDocument/2006/relationships/image" Target="../media/image67.jpg"/><Relationship Id="rId79" Type="http://schemas.openxmlformats.org/officeDocument/2006/relationships/image" Target="../media/image82.jpg"/><Relationship Id="rId78" Type="http://schemas.openxmlformats.org/officeDocument/2006/relationships/image" Target="../media/image76.jpg"/><Relationship Id="rId71" Type="http://schemas.openxmlformats.org/officeDocument/2006/relationships/image" Target="../media/image74.jpg"/><Relationship Id="rId70" Type="http://schemas.openxmlformats.org/officeDocument/2006/relationships/image" Target="../media/image65.jpg"/><Relationship Id="rId62" Type="http://schemas.openxmlformats.org/officeDocument/2006/relationships/image" Target="../media/image53.jpg"/><Relationship Id="rId61" Type="http://schemas.openxmlformats.org/officeDocument/2006/relationships/image" Target="../media/image58.jpg"/><Relationship Id="rId64" Type="http://schemas.openxmlformats.org/officeDocument/2006/relationships/image" Target="../media/image64.jpg"/><Relationship Id="rId63" Type="http://schemas.openxmlformats.org/officeDocument/2006/relationships/image" Target="../media/image54.jpg"/><Relationship Id="rId66" Type="http://schemas.openxmlformats.org/officeDocument/2006/relationships/image" Target="../media/image60.jpg"/><Relationship Id="rId65" Type="http://schemas.openxmlformats.org/officeDocument/2006/relationships/image" Target="../media/image70.jpg"/><Relationship Id="rId68" Type="http://schemas.openxmlformats.org/officeDocument/2006/relationships/image" Target="../media/image55.jpg"/><Relationship Id="rId67" Type="http://schemas.openxmlformats.org/officeDocument/2006/relationships/image" Target="../media/image61.jpg"/><Relationship Id="rId60" Type="http://schemas.openxmlformats.org/officeDocument/2006/relationships/image" Target="../media/image62.jpg"/><Relationship Id="rId69" Type="http://schemas.openxmlformats.org/officeDocument/2006/relationships/image" Target="../media/image59.jpg"/><Relationship Id="rId51" Type="http://schemas.openxmlformats.org/officeDocument/2006/relationships/image" Target="../media/image46.jpg"/><Relationship Id="rId50" Type="http://schemas.openxmlformats.org/officeDocument/2006/relationships/image" Target="../media/image38.jpg"/><Relationship Id="rId53" Type="http://schemas.openxmlformats.org/officeDocument/2006/relationships/image" Target="../media/image42.jpg"/><Relationship Id="rId52" Type="http://schemas.openxmlformats.org/officeDocument/2006/relationships/image" Target="../media/image50.jpg"/><Relationship Id="rId55" Type="http://schemas.openxmlformats.org/officeDocument/2006/relationships/image" Target="../media/image68.jpg"/><Relationship Id="rId54" Type="http://schemas.openxmlformats.org/officeDocument/2006/relationships/image" Target="../media/image44.jpg"/><Relationship Id="rId57" Type="http://schemas.openxmlformats.org/officeDocument/2006/relationships/image" Target="../media/image79.jpg"/><Relationship Id="rId56" Type="http://schemas.openxmlformats.org/officeDocument/2006/relationships/image" Target="../media/image51.jpg"/><Relationship Id="rId59" Type="http://schemas.openxmlformats.org/officeDocument/2006/relationships/image" Target="../media/image66.jpg"/><Relationship Id="rId58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485900" cy="143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62113"/>
            <a:ext cx="1485900" cy="143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4500" y="152400"/>
            <a:ext cx="14859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171825"/>
            <a:ext cx="1462088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14500" y="1638300"/>
            <a:ext cx="1471613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6600" y="152400"/>
            <a:ext cx="14859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400" y="4657725"/>
            <a:ext cx="1462088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14500" y="3124200"/>
            <a:ext cx="1462088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62313" y="1638300"/>
            <a:ext cx="14859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38700" y="152400"/>
            <a:ext cx="1462088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90688" y="4610100"/>
            <a:ext cx="1462088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52400" y="6143625"/>
            <a:ext cx="1471613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252788" y="3124200"/>
            <a:ext cx="14859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824413" y="1643063"/>
            <a:ext cx="1462088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700213" y="6100763"/>
            <a:ext cx="1462088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38500" y="4610100"/>
            <a:ext cx="1462088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52400" y="7634288"/>
            <a:ext cx="1471613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263813" y="0"/>
            <a:ext cx="1485900" cy="140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3682663" y="7150"/>
            <a:ext cx="1466850" cy="140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5249525" y="1490663"/>
            <a:ext cx="1462088" cy="140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2034850" y="0"/>
            <a:ext cx="1471613" cy="140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0439413" y="7138"/>
            <a:ext cx="1485900" cy="140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3654088" y="1488288"/>
            <a:ext cx="1462088" cy="140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2039613" y="2971788"/>
            <a:ext cx="1462088" cy="1404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5244763" y="2976563"/>
            <a:ext cx="1485900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6825913" y="0"/>
            <a:ext cx="1462088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2058663" y="1481138"/>
            <a:ext cx="1462088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3668375" y="2969425"/>
            <a:ext cx="14859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10439413" y="1488275"/>
            <a:ext cx="146685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6806863" y="1490663"/>
            <a:ext cx="1462088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8858281" y="4763"/>
            <a:ext cx="1471613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6821163" y="2976581"/>
            <a:ext cx="1485900" cy="143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10487069" y="2974181"/>
            <a:ext cx="1462088" cy="143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8662950" y="8770331"/>
            <a:ext cx="1533525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8703463" y="10357694"/>
            <a:ext cx="1485900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8717794" y="12094806"/>
            <a:ext cx="1500188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8705881" y="13667881"/>
            <a:ext cx="1490663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8701119" y="15240944"/>
            <a:ext cx="1500188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8732075" y="16813994"/>
            <a:ext cx="1514475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0301269" y="5728831"/>
            <a:ext cx="1500188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1894319" y="5657788"/>
            <a:ext cx="1500188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13487375" y="5674050"/>
            <a:ext cx="151447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15094725" y="5726450"/>
            <a:ext cx="148590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16673506" y="5669300"/>
            <a:ext cx="1500188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0239356" y="7254450"/>
            <a:ext cx="1490663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11858613" y="7289975"/>
            <a:ext cx="1514475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13358800" y="7358188"/>
            <a:ext cx="153352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15092356" y="7311406"/>
            <a:ext cx="1490663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16673506" y="7292356"/>
            <a:ext cx="1500188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10277450" y="9001131"/>
            <a:ext cx="1514475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11872900" y="8931669"/>
            <a:ext cx="1485900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13515963" y="8942369"/>
            <a:ext cx="1485900" cy="146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15087594" y="8891594"/>
            <a:ext cx="1500188" cy="146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16673506" y="8872544"/>
            <a:ext cx="1500188" cy="148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11865769" y="10509894"/>
            <a:ext cx="1500188" cy="148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13461200" y="10500356"/>
            <a:ext cx="1533525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5089975" y="10481306"/>
            <a:ext cx="1495425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6680638" y="10481306"/>
            <a:ext cx="1485900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10360844" y="12080556"/>
            <a:ext cx="1500188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10365606" y="13660756"/>
            <a:ext cx="1490663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10360844" y="15240956"/>
            <a:ext cx="1500188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10372750" y="16821156"/>
            <a:ext cx="1514475" cy="1490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12003900" y="12116263"/>
            <a:ext cx="153352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13501700" y="12116263"/>
            <a:ext cx="149542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10284613" y="10543213"/>
            <a:ext cx="14859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13624344" y="13689338"/>
            <a:ext cx="1500188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12025331" y="13689313"/>
            <a:ext cx="1490663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12020569" y="15262375"/>
            <a:ext cx="1500188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12013425" y="16835413"/>
            <a:ext cx="151447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13680294" y="15257625"/>
            <a:ext cx="1500188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13654094" y="16835425"/>
            <a:ext cx="1500188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15213813" y="12099606"/>
            <a:ext cx="1533525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15232863" y="13679806"/>
            <a:ext cx="1495425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15230481" y="15260006"/>
            <a:ext cx="1500188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15235244" y="16840206"/>
            <a:ext cx="1490663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/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16792581" y="12142456"/>
            <a:ext cx="1490663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16787819" y="13701231"/>
            <a:ext cx="1500188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16780675" y="15260006"/>
            <a:ext cx="1514475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16806869" y="16818769"/>
            <a:ext cx="1500188" cy="148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1716881" y="10647038"/>
            <a:ext cx="1481138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159538" y="10628475"/>
            <a:ext cx="14478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6331719" y="12128175"/>
            <a:ext cx="1481138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4771388" y="12218200"/>
            <a:ext cx="144780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3246813" y="12213425"/>
            <a:ext cx="14478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1690694" y="12215819"/>
            <a:ext cx="1481138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157169" y="12215819"/>
            <a:ext cx="1452563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6295969" y="13696475"/>
            <a:ext cx="1481138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4769613" y="13694100"/>
            <a:ext cx="144780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>
            <a:off x="3243263" y="13694100"/>
            <a:ext cx="144780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/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1704981" y="13703625"/>
            <a:ext cx="1452563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3"/>
          <p:cNvPicPr preferRelativeResize="0"/>
          <p:nvPr/>
        </p:nvPicPr>
        <p:blipFill>
          <a:blip r:embed="rId93">
            <a:alphaModFix/>
          </a:blip>
          <a:stretch>
            <a:fillRect/>
          </a:stretch>
        </p:blipFill>
        <p:spPr>
          <a:xfrm>
            <a:off x="171438" y="13698869"/>
            <a:ext cx="1447800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3"/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6298338" y="15264769"/>
            <a:ext cx="1447800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>
          <a:blip r:embed="rId95">
            <a:alphaModFix/>
          </a:blip>
          <a:stretch>
            <a:fillRect/>
          </a:stretch>
        </p:blipFill>
        <p:spPr>
          <a:xfrm>
            <a:off x="4772006" y="15264769"/>
            <a:ext cx="1443038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3236131" y="15264769"/>
            <a:ext cx="1452563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97">
            <a:alphaModFix/>
          </a:blip>
          <a:stretch>
            <a:fillRect/>
          </a:stretch>
        </p:blipFill>
        <p:spPr>
          <a:xfrm>
            <a:off x="1681169" y="15269531"/>
            <a:ext cx="1481138" cy="143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98">
            <a:alphaModFix/>
          </a:blip>
          <a:stretch>
            <a:fillRect/>
          </a:stretch>
        </p:blipFill>
        <p:spPr>
          <a:xfrm>
            <a:off x="159538" y="15269531"/>
            <a:ext cx="1447800" cy="143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99">
            <a:alphaModFix/>
          </a:blip>
          <a:stretch>
            <a:fillRect/>
          </a:stretch>
        </p:blipFill>
        <p:spPr>
          <a:xfrm>
            <a:off x="6277213" y="16837819"/>
            <a:ext cx="1447800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3"/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4769613" y="16840200"/>
            <a:ext cx="144780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3"/>
          <p:cNvPicPr preferRelativeResize="0"/>
          <p:nvPr/>
        </p:nvPicPr>
        <p:blipFill>
          <a:blip r:embed="rId101">
            <a:alphaModFix/>
          </a:blip>
          <a:stretch>
            <a:fillRect/>
          </a:stretch>
        </p:blipFill>
        <p:spPr>
          <a:xfrm>
            <a:off x="3262013" y="16840200"/>
            <a:ext cx="144780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3"/>
          <p:cNvPicPr preferRelativeResize="0"/>
          <p:nvPr/>
        </p:nvPicPr>
        <p:blipFill>
          <a:blip r:embed="rId102">
            <a:alphaModFix/>
          </a:blip>
          <a:stretch>
            <a:fillRect/>
          </a:stretch>
        </p:blipFill>
        <p:spPr>
          <a:xfrm>
            <a:off x="1716881" y="16830675"/>
            <a:ext cx="1481138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3"/>
          <p:cNvPicPr preferRelativeResize="0"/>
          <p:nvPr/>
        </p:nvPicPr>
        <p:blipFill>
          <a:blip r:embed="rId103">
            <a:alphaModFix/>
          </a:blip>
          <a:stretch>
            <a:fillRect/>
          </a:stretch>
        </p:blipFill>
        <p:spPr>
          <a:xfrm>
            <a:off x="145263" y="16830675"/>
            <a:ext cx="1476375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>
          <a:blip r:embed="rId104">
            <a:alphaModFix/>
          </a:blip>
          <a:stretch>
            <a:fillRect/>
          </a:stretch>
        </p:blipFill>
        <p:spPr>
          <a:xfrm>
            <a:off x="5414881" y="7216294"/>
            <a:ext cx="1471613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/>
          <p:cNvPicPr preferRelativeResize="0"/>
          <p:nvPr/>
        </p:nvPicPr>
        <p:blipFill>
          <a:blip r:embed="rId105">
            <a:alphaModFix/>
          </a:blip>
          <a:stretch>
            <a:fillRect/>
          </a:stretch>
        </p:blipFill>
        <p:spPr>
          <a:xfrm>
            <a:off x="5491100" y="8953463"/>
            <a:ext cx="1495425" cy="148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3"/>
          <p:cNvPicPr preferRelativeResize="0"/>
          <p:nvPr/>
        </p:nvPicPr>
        <p:blipFill>
          <a:blip r:embed="rId106">
            <a:alphaModFix/>
          </a:blip>
          <a:stretch>
            <a:fillRect/>
          </a:stretch>
        </p:blipFill>
        <p:spPr>
          <a:xfrm>
            <a:off x="5560219" y="10564625"/>
            <a:ext cx="1443038" cy="143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3"/>
          <p:cNvPicPr preferRelativeResize="0"/>
          <p:nvPr/>
        </p:nvPicPr>
        <p:blipFill>
          <a:blip r:embed="rId107">
            <a:alphaModFix/>
          </a:blip>
          <a:stretch>
            <a:fillRect/>
          </a:stretch>
        </p:blipFill>
        <p:spPr>
          <a:xfrm>
            <a:off x="7098506" y="10514138"/>
            <a:ext cx="1509713" cy="1443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3"/>
          <p:cNvPicPr preferRelativeResize="0"/>
          <p:nvPr/>
        </p:nvPicPr>
        <p:blipFill>
          <a:blip r:embed="rId108">
            <a:alphaModFix/>
          </a:blip>
          <a:stretch>
            <a:fillRect/>
          </a:stretch>
        </p:blipFill>
        <p:spPr>
          <a:xfrm>
            <a:off x="7067500" y="8885831"/>
            <a:ext cx="1514475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3"/>
          <p:cNvPicPr preferRelativeResize="0"/>
          <p:nvPr/>
        </p:nvPicPr>
        <p:blipFill>
          <a:blip r:embed="rId109">
            <a:alphaModFix/>
          </a:blip>
          <a:stretch>
            <a:fillRect/>
          </a:stretch>
        </p:blipFill>
        <p:spPr>
          <a:xfrm>
            <a:off x="7077013" y="7237556"/>
            <a:ext cx="1504950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3"/>
          <p:cNvPicPr preferRelativeResize="0"/>
          <p:nvPr/>
        </p:nvPicPr>
        <p:blipFill>
          <a:blip r:embed="rId110">
            <a:alphaModFix/>
          </a:blip>
          <a:stretch>
            <a:fillRect/>
          </a:stretch>
        </p:blipFill>
        <p:spPr>
          <a:xfrm>
            <a:off x="7149888" y="5662556"/>
            <a:ext cx="144780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3"/>
          <p:cNvPicPr preferRelativeResize="0"/>
          <p:nvPr/>
        </p:nvPicPr>
        <p:blipFill>
          <a:blip r:embed="rId111">
            <a:alphaModFix/>
          </a:blip>
          <a:stretch>
            <a:fillRect/>
          </a:stretch>
        </p:blipFill>
        <p:spPr>
          <a:xfrm>
            <a:off x="8728200" y="5695613"/>
            <a:ext cx="1457325" cy="142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3"/>
          <p:cNvPicPr preferRelativeResize="0"/>
          <p:nvPr/>
        </p:nvPicPr>
        <p:blipFill>
          <a:blip r:embed="rId112">
            <a:alphaModFix/>
          </a:blip>
          <a:stretch>
            <a:fillRect/>
          </a:stretch>
        </p:blipFill>
        <p:spPr>
          <a:xfrm>
            <a:off x="8634375" y="7216294"/>
            <a:ext cx="1476375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